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72" r:id="rId9"/>
    <p:sldId id="273" r:id="rId10"/>
    <p:sldId id="264" r:id="rId11"/>
    <p:sldId id="265" r:id="rId12"/>
    <p:sldId id="266" r:id="rId13"/>
    <p:sldId id="275" r:id="rId14"/>
    <p:sldId id="267" r:id="rId15"/>
    <p:sldId id="268" r:id="rId16"/>
    <p:sldId id="276" r:id="rId17"/>
    <p:sldId id="274" r:id="rId18"/>
    <p:sldId id="271" r:id="rId19"/>
    <p:sldId id="270" r:id="rId2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68CE3E-5163-4686-A7DB-81F1FE10C4D3}" type="doc">
      <dgm:prSet loTypeId="urn:microsoft.com/office/officeart/2005/8/layout/cycle2" loCatId="cycle" qsTypeId="urn:microsoft.com/office/officeart/2005/8/quickstyle/simple4" qsCatId="simple" csTypeId="urn:microsoft.com/office/officeart/2005/8/colors/accent0_2" csCatId="mainScheme" phldr="1"/>
      <dgm:spPr/>
      <dgm:t>
        <a:bodyPr/>
        <a:lstStyle/>
        <a:p>
          <a:endParaRPr lang="de-DE"/>
        </a:p>
      </dgm:t>
    </dgm:pt>
    <dgm:pt modelId="{D8726199-F9B4-4E55-9E3C-85EE5A7A5727}">
      <dgm:prSet custT="1"/>
      <dgm:spPr>
        <a:solidFill>
          <a:schemeClr val="bg1">
            <a:lumMod val="75000"/>
          </a:schemeClr>
        </a:solidFill>
      </dgm:spPr>
      <dgm:t>
        <a:bodyPr/>
        <a:lstStyle/>
        <a:p>
          <a:r>
            <a:rPr lang="de-DE" sz="1400" dirty="0">
              <a:solidFill>
                <a:schemeClr val="tx1"/>
              </a:solidFill>
              <a:latin typeface="Arial" panose="020B0604020202020204" pitchFamily="34" charset="0"/>
              <a:cs typeface="Arial" panose="020B0604020202020204" pitchFamily="34" charset="0"/>
            </a:rPr>
            <a:t>Situativ verkennendes Verhalten</a:t>
          </a:r>
        </a:p>
      </dgm:t>
    </dgm:pt>
    <dgm:pt modelId="{BBB91FDA-B2A3-4F11-BD85-8CE750183BE8}" type="parTrans" cxnId="{E457CF25-A430-4EAA-AE4C-F609AF2D8DF0}">
      <dgm:prSet/>
      <dgm:spPr/>
      <dgm:t>
        <a:bodyPr/>
        <a:lstStyle/>
        <a:p>
          <a:endParaRPr lang="de-DE" sz="1400"/>
        </a:p>
      </dgm:t>
    </dgm:pt>
    <dgm:pt modelId="{72FBACE2-2082-43CA-B27A-C9015724AEB5}" type="sibTrans" cxnId="{E457CF25-A430-4EAA-AE4C-F609AF2D8DF0}">
      <dgm:prSet/>
      <dgm:spPr/>
      <dgm:t>
        <a:bodyPr/>
        <a:lstStyle/>
        <a:p>
          <a:endParaRPr lang="de-DE" sz="1400"/>
        </a:p>
      </dgm:t>
    </dgm:pt>
    <dgm:pt modelId="{E45C173D-8583-4D58-B9C9-2E145158C813}">
      <dgm:prSet custT="1"/>
      <dgm:spPr>
        <a:solidFill>
          <a:schemeClr val="bg1">
            <a:lumMod val="75000"/>
          </a:schemeClr>
        </a:solidFill>
      </dgm:spPr>
      <dgm:t>
        <a:bodyPr/>
        <a:lstStyle/>
        <a:p>
          <a:r>
            <a:rPr lang="de-DE" sz="1400" dirty="0">
              <a:solidFill>
                <a:schemeClr val="tx1"/>
              </a:solidFill>
              <a:latin typeface="Arial" panose="020B0604020202020204" pitchFamily="34" charset="0"/>
              <a:cs typeface="Arial" panose="020B0604020202020204" pitchFamily="34" charset="0"/>
            </a:rPr>
            <a:t>Höhere  </a:t>
          </a:r>
          <a:r>
            <a:rPr lang="de-DE" sz="1400" dirty="0" err="1">
              <a:solidFill>
                <a:schemeClr val="tx1"/>
              </a:solidFill>
              <a:latin typeface="Arial" panose="020B0604020202020204" pitchFamily="34" charset="0"/>
              <a:cs typeface="Arial" panose="020B0604020202020204" pitchFamily="34" charset="0"/>
            </a:rPr>
            <a:t>Psychophar-makagabe</a:t>
          </a:r>
          <a:r>
            <a:rPr lang="de-DE" sz="1400" dirty="0">
              <a:solidFill>
                <a:schemeClr val="tx1"/>
              </a:solidFill>
              <a:latin typeface="Arial" panose="020B0604020202020204" pitchFamily="34" charset="0"/>
              <a:cs typeface="Arial" panose="020B0604020202020204" pitchFamily="34" charset="0"/>
            </a:rPr>
            <a:t>                                            </a:t>
          </a:r>
        </a:p>
      </dgm:t>
    </dgm:pt>
    <dgm:pt modelId="{26E731ED-3B26-4928-93CF-268314467299}" type="parTrans" cxnId="{90877703-B934-477B-B998-8DD7E90CA5A7}">
      <dgm:prSet/>
      <dgm:spPr/>
      <dgm:t>
        <a:bodyPr/>
        <a:lstStyle/>
        <a:p>
          <a:endParaRPr lang="de-DE" sz="1400"/>
        </a:p>
      </dgm:t>
    </dgm:pt>
    <dgm:pt modelId="{A0BD0EEB-BAE4-46FC-BD70-5A7BCAEB2514}" type="sibTrans" cxnId="{90877703-B934-477B-B998-8DD7E90CA5A7}">
      <dgm:prSet/>
      <dgm:spPr/>
      <dgm:t>
        <a:bodyPr/>
        <a:lstStyle/>
        <a:p>
          <a:endParaRPr lang="de-DE" sz="1400"/>
        </a:p>
      </dgm:t>
    </dgm:pt>
    <dgm:pt modelId="{2C6FBABA-7D0C-4F2B-AAC3-B50BA3E89E91}">
      <dgm:prSet custT="1"/>
      <dgm:spPr>
        <a:solidFill>
          <a:schemeClr val="bg1">
            <a:lumMod val="75000"/>
          </a:schemeClr>
        </a:solidFill>
      </dgm:spPr>
      <dgm:t>
        <a:bodyPr/>
        <a:lstStyle/>
        <a:p>
          <a:r>
            <a:rPr lang="de-DE" sz="1400" dirty="0">
              <a:solidFill>
                <a:schemeClr val="tx1"/>
              </a:solidFill>
              <a:latin typeface="Arial" panose="020B0604020202020204" pitchFamily="34" charset="0"/>
              <a:cs typeface="Arial" panose="020B0604020202020204" pitchFamily="34" charset="0"/>
            </a:rPr>
            <a:t>Kognitive </a:t>
          </a:r>
          <a:r>
            <a:rPr lang="de-DE" sz="1400" dirty="0" err="1">
              <a:solidFill>
                <a:schemeClr val="tx1"/>
              </a:solidFill>
              <a:latin typeface="Arial" panose="020B0604020202020204" pitchFamily="34" charset="0"/>
              <a:cs typeface="Arial" panose="020B0604020202020204" pitchFamily="34" charset="0"/>
            </a:rPr>
            <a:t>Verschlech-terung</a:t>
          </a:r>
          <a:endParaRPr lang="de-DE" sz="1400" dirty="0">
            <a:solidFill>
              <a:schemeClr val="tx1"/>
            </a:solidFill>
            <a:latin typeface="Arial" panose="020B0604020202020204" pitchFamily="34" charset="0"/>
            <a:cs typeface="Arial" panose="020B0604020202020204" pitchFamily="34" charset="0"/>
          </a:endParaRPr>
        </a:p>
      </dgm:t>
    </dgm:pt>
    <dgm:pt modelId="{6C89239E-3D91-423E-B599-261328324D7F}" type="parTrans" cxnId="{26A1CB84-0273-4171-80D8-8611DCC9DE59}">
      <dgm:prSet/>
      <dgm:spPr/>
      <dgm:t>
        <a:bodyPr/>
        <a:lstStyle/>
        <a:p>
          <a:endParaRPr lang="de-DE" sz="1400"/>
        </a:p>
      </dgm:t>
    </dgm:pt>
    <dgm:pt modelId="{5FD127D2-C3E6-4984-B34D-3ACE701ED8D2}" type="sibTrans" cxnId="{26A1CB84-0273-4171-80D8-8611DCC9DE59}">
      <dgm:prSet/>
      <dgm:spPr/>
      <dgm:t>
        <a:bodyPr/>
        <a:lstStyle/>
        <a:p>
          <a:endParaRPr lang="de-DE" sz="1400"/>
        </a:p>
      </dgm:t>
    </dgm:pt>
    <dgm:pt modelId="{E0F0F6A5-F5DA-4217-89FC-F39235947791}" type="pres">
      <dgm:prSet presAssocID="{BE68CE3E-5163-4686-A7DB-81F1FE10C4D3}" presName="cycle" presStyleCnt="0">
        <dgm:presLayoutVars>
          <dgm:dir/>
          <dgm:resizeHandles val="exact"/>
        </dgm:presLayoutVars>
      </dgm:prSet>
      <dgm:spPr/>
    </dgm:pt>
    <dgm:pt modelId="{8FCB9EC1-6374-47D7-BAD2-F890B8D1E444}" type="pres">
      <dgm:prSet presAssocID="{D8726199-F9B4-4E55-9E3C-85EE5A7A5727}" presName="node" presStyleLbl="node1" presStyleIdx="0" presStyleCnt="3">
        <dgm:presLayoutVars>
          <dgm:bulletEnabled val="1"/>
        </dgm:presLayoutVars>
      </dgm:prSet>
      <dgm:spPr/>
    </dgm:pt>
    <dgm:pt modelId="{1F14167A-4399-4C0E-AB39-5505F5280D05}" type="pres">
      <dgm:prSet presAssocID="{72FBACE2-2082-43CA-B27A-C9015724AEB5}" presName="sibTrans" presStyleLbl="sibTrans2D1" presStyleIdx="0" presStyleCnt="3"/>
      <dgm:spPr/>
    </dgm:pt>
    <dgm:pt modelId="{8ACF11F2-5637-4735-A90D-23A14939BD21}" type="pres">
      <dgm:prSet presAssocID="{72FBACE2-2082-43CA-B27A-C9015724AEB5}" presName="connectorText" presStyleLbl="sibTrans2D1" presStyleIdx="0" presStyleCnt="3"/>
      <dgm:spPr/>
    </dgm:pt>
    <dgm:pt modelId="{007D3375-3886-4B2D-A1A5-5EC4EDFAC533}" type="pres">
      <dgm:prSet presAssocID="{E45C173D-8583-4D58-B9C9-2E145158C813}" presName="node" presStyleLbl="node1" presStyleIdx="1" presStyleCnt="3">
        <dgm:presLayoutVars>
          <dgm:bulletEnabled val="1"/>
        </dgm:presLayoutVars>
      </dgm:prSet>
      <dgm:spPr/>
    </dgm:pt>
    <dgm:pt modelId="{82102ED8-4140-4AA1-9E32-183BB8E8D9FE}" type="pres">
      <dgm:prSet presAssocID="{A0BD0EEB-BAE4-46FC-BD70-5A7BCAEB2514}" presName="sibTrans" presStyleLbl="sibTrans2D1" presStyleIdx="1" presStyleCnt="3"/>
      <dgm:spPr/>
    </dgm:pt>
    <dgm:pt modelId="{2DFD2543-0A08-44BF-BE0E-A79CF89B06A2}" type="pres">
      <dgm:prSet presAssocID="{A0BD0EEB-BAE4-46FC-BD70-5A7BCAEB2514}" presName="connectorText" presStyleLbl="sibTrans2D1" presStyleIdx="1" presStyleCnt="3"/>
      <dgm:spPr/>
    </dgm:pt>
    <dgm:pt modelId="{F4C7C162-2EC3-4912-8B70-EF8199F7EBEB}" type="pres">
      <dgm:prSet presAssocID="{2C6FBABA-7D0C-4F2B-AAC3-B50BA3E89E91}" presName="node" presStyleLbl="node1" presStyleIdx="2" presStyleCnt="3" custRadScaleRad="99177" custRadScaleInc="-511">
        <dgm:presLayoutVars>
          <dgm:bulletEnabled val="1"/>
        </dgm:presLayoutVars>
      </dgm:prSet>
      <dgm:spPr/>
    </dgm:pt>
    <dgm:pt modelId="{4FBE80B2-A96F-4F9E-8D34-80092133DB31}" type="pres">
      <dgm:prSet presAssocID="{5FD127D2-C3E6-4984-B34D-3ACE701ED8D2}" presName="sibTrans" presStyleLbl="sibTrans2D1" presStyleIdx="2" presStyleCnt="3"/>
      <dgm:spPr/>
    </dgm:pt>
    <dgm:pt modelId="{B008216E-EAA8-44CE-905C-C709D2C93906}" type="pres">
      <dgm:prSet presAssocID="{5FD127D2-C3E6-4984-B34D-3ACE701ED8D2}" presName="connectorText" presStyleLbl="sibTrans2D1" presStyleIdx="2" presStyleCnt="3"/>
      <dgm:spPr/>
    </dgm:pt>
  </dgm:ptLst>
  <dgm:cxnLst>
    <dgm:cxn modelId="{BA1A0202-EA5C-41BE-921B-932E0F823485}" type="presOf" srcId="{5FD127D2-C3E6-4984-B34D-3ACE701ED8D2}" destId="{B008216E-EAA8-44CE-905C-C709D2C93906}" srcOrd="1" destOrd="0" presId="urn:microsoft.com/office/officeart/2005/8/layout/cycle2"/>
    <dgm:cxn modelId="{90877703-B934-477B-B998-8DD7E90CA5A7}" srcId="{BE68CE3E-5163-4686-A7DB-81F1FE10C4D3}" destId="{E45C173D-8583-4D58-B9C9-2E145158C813}" srcOrd="1" destOrd="0" parTransId="{26E731ED-3B26-4928-93CF-268314467299}" sibTransId="{A0BD0EEB-BAE4-46FC-BD70-5A7BCAEB2514}"/>
    <dgm:cxn modelId="{D60CF50C-9EA4-4347-ABB5-7DCCA68BFA60}" type="presOf" srcId="{A0BD0EEB-BAE4-46FC-BD70-5A7BCAEB2514}" destId="{2DFD2543-0A08-44BF-BE0E-A79CF89B06A2}" srcOrd="1" destOrd="0" presId="urn:microsoft.com/office/officeart/2005/8/layout/cycle2"/>
    <dgm:cxn modelId="{FFE5A225-E144-448F-8958-06CA8CC64CED}" type="presOf" srcId="{A0BD0EEB-BAE4-46FC-BD70-5A7BCAEB2514}" destId="{82102ED8-4140-4AA1-9E32-183BB8E8D9FE}" srcOrd="0" destOrd="0" presId="urn:microsoft.com/office/officeart/2005/8/layout/cycle2"/>
    <dgm:cxn modelId="{E457CF25-A430-4EAA-AE4C-F609AF2D8DF0}" srcId="{BE68CE3E-5163-4686-A7DB-81F1FE10C4D3}" destId="{D8726199-F9B4-4E55-9E3C-85EE5A7A5727}" srcOrd="0" destOrd="0" parTransId="{BBB91FDA-B2A3-4F11-BD85-8CE750183BE8}" sibTransId="{72FBACE2-2082-43CA-B27A-C9015724AEB5}"/>
    <dgm:cxn modelId="{538DC142-1AA7-4D27-96BA-A2B1608B8B98}" type="presOf" srcId="{72FBACE2-2082-43CA-B27A-C9015724AEB5}" destId="{8ACF11F2-5637-4735-A90D-23A14939BD21}" srcOrd="1" destOrd="0" presId="urn:microsoft.com/office/officeart/2005/8/layout/cycle2"/>
    <dgm:cxn modelId="{E7525065-BF50-441B-AD2F-745ED61CB822}" type="presOf" srcId="{2C6FBABA-7D0C-4F2B-AAC3-B50BA3E89E91}" destId="{F4C7C162-2EC3-4912-8B70-EF8199F7EBEB}" srcOrd="0" destOrd="0" presId="urn:microsoft.com/office/officeart/2005/8/layout/cycle2"/>
    <dgm:cxn modelId="{DD4DAE5A-D183-4DDF-AD8F-F6CCD59FB658}" type="presOf" srcId="{72FBACE2-2082-43CA-B27A-C9015724AEB5}" destId="{1F14167A-4399-4C0E-AB39-5505F5280D05}" srcOrd="0" destOrd="0" presId="urn:microsoft.com/office/officeart/2005/8/layout/cycle2"/>
    <dgm:cxn modelId="{26A1CB84-0273-4171-80D8-8611DCC9DE59}" srcId="{BE68CE3E-5163-4686-A7DB-81F1FE10C4D3}" destId="{2C6FBABA-7D0C-4F2B-AAC3-B50BA3E89E91}" srcOrd="2" destOrd="0" parTransId="{6C89239E-3D91-423E-B599-261328324D7F}" sibTransId="{5FD127D2-C3E6-4984-B34D-3ACE701ED8D2}"/>
    <dgm:cxn modelId="{4D698187-3595-4F26-B12B-D0CC1BC73F0C}" type="presOf" srcId="{5FD127D2-C3E6-4984-B34D-3ACE701ED8D2}" destId="{4FBE80B2-A96F-4F9E-8D34-80092133DB31}" srcOrd="0" destOrd="0" presId="urn:microsoft.com/office/officeart/2005/8/layout/cycle2"/>
    <dgm:cxn modelId="{F731039C-0821-474F-B711-46C5430F8BFC}" type="presOf" srcId="{E45C173D-8583-4D58-B9C9-2E145158C813}" destId="{007D3375-3886-4B2D-A1A5-5EC4EDFAC533}" srcOrd="0" destOrd="0" presId="urn:microsoft.com/office/officeart/2005/8/layout/cycle2"/>
    <dgm:cxn modelId="{336AD0A2-CB9A-4A00-94EC-5FEDD773A75B}" type="presOf" srcId="{BE68CE3E-5163-4686-A7DB-81F1FE10C4D3}" destId="{E0F0F6A5-F5DA-4217-89FC-F39235947791}" srcOrd="0" destOrd="0" presId="urn:microsoft.com/office/officeart/2005/8/layout/cycle2"/>
    <dgm:cxn modelId="{1033E3F5-1ACB-415F-B82D-BAA48132C912}" type="presOf" srcId="{D8726199-F9B4-4E55-9E3C-85EE5A7A5727}" destId="{8FCB9EC1-6374-47D7-BAD2-F890B8D1E444}" srcOrd="0" destOrd="0" presId="urn:microsoft.com/office/officeart/2005/8/layout/cycle2"/>
    <dgm:cxn modelId="{F9A5C93A-F002-4F55-9BBC-D217544DEC31}" type="presParOf" srcId="{E0F0F6A5-F5DA-4217-89FC-F39235947791}" destId="{8FCB9EC1-6374-47D7-BAD2-F890B8D1E444}" srcOrd="0" destOrd="0" presId="urn:microsoft.com/office/officeart/2005/8/layout/cycle2"/>
    <dgm:cxn modelId="{3C0D32A9-D794-4DA6-871E-89216595CAF3}" type="presParOf" srcId="{E0F0F6A5-F5DA-4217-89FC-F39235947791}" destId="{1F14167A-4399-4C0E-AB39-5505F5280D05}" srcOrd="1" destOrd="0" presId="urn:microsoft.com/office/officeart/2005/8/layout/cycle2"/>
    <dgm:cxn modelId="{1FB0B46F-D4D3-40A6-8DBA-8ABB9F15C03B}" type="presParOf" srcId="{1F14167A-4399-4C0E-AB39-5505F5280D05}" destId="{8ACF11F2-5637-4735-A90D-23A14939BD21}" srcOrd="0" destOrd="0" presId="urn:microsoft.com/office/officeart/2005/8/layout/cycle2"/>
    <dgm:cxn modelId="{358A0F61-4379-4883-BC9D-5A19107D15C9}" type="presParOf" srcId="{E0F0F6A5-F5DA-4217-89FC-F39235947791}" destId="{007D3375-3886-4B2D-A1A5-5EC4EDFAC533}" srcOrd="2" destOrd="0" presId="urn:microsoft.com/office/officeart/2005/8/layout/cycle2"/>
    <dgm:cxn modelId="{A08167F7-D9C2-4C21-8844-7E647572F35B}" type="presParOf" srcId="{E0F0F6A5-F5DA-4217-89FC-F39235947791}" destId="{82102ED8-4140-4AA1-9E32-183BB8E8D9FE}" srcOrd="3" destOrd="0" presId="urn:microsoft.com/office/officeart/2005/8/layout/cycle2"/>
    <dgm:cxn modelId="{AFCC7DAB-FC94-44C0-8615-92B5B90682FA}" type="presParOf" srcId="{82102ED8-4140-4AA1-9E32-183BB8E8D9FE}" destId="{2DFD2543-0A08-44BF-BE0E-A79CF89B06A2}" srcOrd="0" destOrd="0" presId="urn:microsoft.com/office/officeart/2005/8/layout/cycle2"/>
    <dgm:cxn modelId="{97BBEF7D-F1D5-4BE2-A092-1257F7C5F527}" type="presParOf" srcId="{E0F0F6A5-F5DA-4217-89FC-F39235947791}" destId="{F4C7C162-2EC3-4912-8B70-EF8199F7EBEB}" srcOrd="4" destOrd="0" presId="urn:microsoft.com/office/officeart/2005/8/layout/cycle2"/>
    <dgm:cxn modelId="{685082A3-DEDF-4E8F-B585-FBBFD7160B3B}" type="presParOf" srcId="{E0F0F6A5-F5DA-4217-89FC-F39235947791}" destId="{4FBE80B2-A96F-4F9E-8D34-80092133DB31}" srcOrd="5" destOrd="0" presId="urn:microsoft.com/office/officeart/2005/8/layout/cycle2"/>
    <dgm:cxn modelId="{34B46C79-C2CB-41B2-A42B-97442F8866DD}" type="presParOf" srcId="{4FBE80B2-A96F-4F9E-8D34-80092133DB31}" destId="{B008216E-EAA8-44CE-905C-C709D2C93906}" srcOrd="0" destOrd="0" presId="urn:microsoft.com/office/officeart/2005/8/layout/cycle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68CE3E-5163-4686-A7DB-81F1FE10C4D3}" type="doc">
      <dgm:prSet loTypeId="urn:microsoft.com/office/officeart/2005/8/layout/cycle6" loCatId="cycle" qsTypeId="urn:microsoft.com/office/officeart/2005/8/quickstyle/simple1" qsCatId="simple" csTypeId="urn:microsoft.com/office/officeart/2005/8/colors/accent0_3" csCatId="mainScheme" phldr="1"/>
      <dgm:spPr/>
      <dgm:t>
        <a:bodyPr/>
        <a:lstStyle/>
        <a:p>
          <a:endParaRPr lang="de-DE"/>
        </a:p>
      </dgm:t>
    </dgm:pt>
    <dgm:pt modelId="{D8726199-F9B4-4E55-9E3C-85EE5A7A5727}">
      <dgm:prSet custT="1"/>
      <dgm:spPr/>
      <dgm:t>
        <a:bodyPr/>
        <a:lstStyle/>
        <a:p>
          <a:r>
            <a:rPr lang="de-DE" sz="1600" dirty="0">
              <a:latin typeface="Arial" panose="020B0604020202020204" pitchFamily="34" charset="0"/>
              <a:cs typeface="Arial" panose="020B0604020202020204" pitchFamily="34" charset="0"/>
            </a:rPr>
            <a:t>Verhalten hat immer einen Sinn</a:t>
          </a:r>
        </a:p>
      </dgm:t>
    </dgm:pt>
    <dgm:pt modelId="{BBB91FDA-B2A3-4F11-BD85-8CE750183BE8}" type="parTrans" cxnId="{E457CF25-A430-4EAA-AE4C-F609AF2D8DF0}">
      <dgm:prSet/>
      <dgm:spPr/>
      <dgm:t>
        <a:bodyPr/>
        <a:lstStyle/>
        <a:p>
          <a:endParaRPr lang="de-DE" sz="1400"/>
        </a:p>
      </dgm:t>
    </dgm:pt>
    <dgm:pt modelId="{72FBACE2-2082-43CA-B27A-C9015724AEB5}" type="sibTrans" cxnId="{E457CF25-A430-4EAA-AE4C-F609AF2D8DF0}">
      <dgm:prSet/>
      <dgm:spPr/>
      <dgm:t>
        <a:bodyPr/>
        <a:lstStyle/>
        <a:p>
          <a:endParaRPr lang="de-DE" sz="1400"/>
        </a:p>
      </dgm:t>
    </dgm:pt>
    <dgm:pt modelId="{E45C173D-8583-4D58-B9C9-2E145158C813}">
      <dgm:prSet custT="1"/>
      <dgm:spPr/>
      <dgm:t>
        <a:bodyPr/>
        <a:lstStyle/>
        <a:p>
          <a:r>
            <a:rPr lang="de-DE" sz="1600" dirty="0">
              <a:latin typeface="Arial" panose="020B0604020202020204" pitchFamily="34" charset="0"/>
              <a:cs typeface="Arial" panose="020B0604020202020204" pitchFamily="34" charset="0"/>
            </a:rPr>
            <a:t>Verhalten ist Ausdruck von Bedürfnissen</a:t>
          </a:r>
        </a:p>
      </dgm:t>
    </dgm:pt>
    <dgm:pt modelId="{26E731ED-3B26-4928-93CF-268314467299}" type="parTrans" cxnId="{90877703-B934-477B-B998-8DD7E90CA5A7}">
      <dgm:prSet/>
      <dgm:spPr/>
      <dgm:t>
        <a:bodyPr/>
        <a:lstStyle/>
        <a:p>
          <a:endParaRPr lang="de-DE" sz="1400"/>
        </a:p>
      </dgm:t>
    </dgm:pt>
    <dgm:pt modelId="{A0BD0EEB-BAE4-46FC-BD70-5A7BCAEB2514}" type="sibTrans" cxnId="{90877703-B934-477B-B998-8DD7E90CA5A7}">
      <dgm:prSet/>
      <dgm:spPr/>
      <dgm:t>
        <a:bodyPr/>
        <a:lstStyle/>
        <a:p>
          <a:endParaRPr lang="de-DE" sz="1400"/>
        </a:p>
      </dgm:t>
    </dgm:pt>
    <dgm:pt modelId="{2C6FBABA-7D0C-4F2B-AAC3-B50BA3E89E91}">
      <dgm:prSet custT="1"/>
      <dgm:spPr/>
      <dgm:t>
        <a:bodyPr/>
        <a:lstStyle/>
        <a:p>
          <a:r>
            <a:rPr lang="de-DE" sz="1600" dirty="0">
              <a:latin typeface="Arial" panose="020B0604020202020204" pitchFamily="34" charset="0"/>
              <a:cs typeface="Arial" panose="020B0604020202020204" pitchFamily="34" charset="0"/>
            </a:rPr>
            <a:t>Verhalten ist Kommunikation                                     </a:t>
          </a:r>
        </a:p>
      </dgm:t>
    </dgm:pt>
    <dgm:pt modelId="{6C89239E-3D91-423E-B599-261328324D7F}" type="parTrans" cxnId="{26A1CB84-0273-4171-80D8-8611DCC9DE59}">
      <dgm:prSet/>
      <dgm:spPr/>
      <dgm:t>
        <a:bodyPr/>
        <a:lstStyle/>
        <a:p>
          <a:endParaRPr lang="de-DE" sz="1400"/>
        </a:p>
      </dgm:t>
    </dgm:pt>
    <dgm:pt modelId="{5FD127D2-C3E6-4984-B34D-3ACE701ED8D2}" type="sibTrans" cxnId="{26A1CB84-0273-4171-80D8-8611DCC9DE59}">
      <dgm:prSet/>
      <dgm:spPr/>
      <dgm:t>
        <a:bodyPr/>
        <a:lstStyle/>
        <a:p>
          <a:endParaRPr lang="de-DE" sz="1400"/>
        </a:p>
      </dgm:t>
    </dgm:pt>
    <dgm:pt modelId="{182AC798-C918-450A-8E40-A6AB12063B60}" type="pres">
      <dgm:prSet presAssocID="{BE68CE3E-5163-4686-A7DB-81F1FE10C4D3}" presName="cycle" presStyleCnt="0">
        <dgm:presLayoutVars>
          <dgm:dir/>
          <dgm:resizeHandles val="exact"/>
        </dgm:presLayoutVars>
      </dgm:prSet>
      <dgm:spPr/>
    </dgm:pt>
    <dgm:pt modelId="{971E25AF-D629-4A83-8548-27F49523D0F9}" type="pres">
      <dgm:prSet presAssocID="{D8726199-F9B4-4E55-9E3C-85EE5A7A5727}" presName="node" presStyleLbl="node1" presStyleIdx="0" presStyleCnt="3">
        <dgm:presLayoutVars>
          <dgm:bulletEnabled val="1"/>
        </dgm:presLayoutVars>
      </dgm:prSet>
      <dgm:spPr/>
    </dgm:pt>
    <dgm:pt modelId="{3D17F2A0-BCE0-4BBC-BFBE-0DCA9BE4FCD2}" type="pres">
      <dgm:prSet presAssocID="{D8726199-F9B4-4E55-9E3C-85EE5A7A5727}" presName="spNode" presStyleCnt="0"/>
      <dgm:spPr/>
    </dgm:pt>
    <dgm:pt modelId="{BB242B6A-4373-4111-A37A-8A13A81B85CB}" type="pres">
      <dgm:prSet presAssocID="{72FBACE2-2082-43CA-B27A-C9015724AEB5}" presName="sibTrans" presStyleLbl="sibTrans1D1" presStyleIdx="0" presStyleCnt="3"/>
      <dgm:spPr/>
    </dgm:pt>
    <dgm:pt modelId="{4CDCE45F-7C1A-4CF5-8911-CA7C9CACA3FF}" type="pres">
      <dgm:prSet presAssocID="{E45C173D-8583-4D58-B9C9-2E145158C813}" presName="node" presStyleLbl="node1" presStyleIdx="1" presStyleCnt="3">
        <dgm:presLayoutVars>
          <dgm:bulletEnabled val="1"/>
        </dgm:presLayoutVars>
      </dgm:prSet>
      <dgm:spPr/>
    </dgm:pt>
    <dgm:pt modelId="{D9620FD0-835F-4F40-890C-3E9FF6349C40}" type="pres">
      <dgm:prSet presAssocID="{E45C173D-8583-4D58-B9C9-2E145158C813}" presName="spNode" presStyleCnt="0"/>
      <dgm:spPr/>
    </dgm:pt>
    <dgm:pt modelId="{DBBDBD6D-2648-4E03-A7E3-89194C764D77}" type="pres">
      <dgm:prSet presAssocID="{A0BD0EEB-BAE4-46FC-BD70-5A7BCAEB2514}" presName="sibTrans" presStyleLbl="sibTrans1D1" presStyleIdx="1" presStyleCnt="3"/>
      <dgm:spPr/>
    </dgm:pt>
    <dgm:pt modelId="{85F3ECA5-98D1-490C-8810-6E55E0A7CB20}" type="pres">
      <dgm:prSet presAssocID="{2C6FBABA-7D0C-4F2B-AAC3-B50BA3E89E91}" presName="node" presStyleLbl="node1" presStyleIdx="2" presStyleCnt="3">
        <dgm:presLayoutVars>
          <dgm:bulletEnabled val="1"/>
        </dgm:presLayoutVars>
      </dgm:prSet>
      <dgm:spPr/>
    </dgm:pt>
    <dgm:pt modelId="{A47A3C59-72F9-46B1-8AD3-4171E71F1AF6}" type="pres">
      <dgm:prSet presAssocID="{2C6FBABA-7D0C-4F2B-AAC3-B50BA3E89E91}" presName="spNode" presStyleCnt="0"/>
      <dgm:spPr/>
    </dgm:pt>
    <dgm:pt modelId="{38536671-750E-4156-B9F8-B6A7B9F4747E}" type="pres">
      <dgm:prSet presAssocID="{5FD127D2-C3E6-4984-B34D-3ACE701ED8D2}" presName="sibTrans" presStyleLbl="sibTrans1D1" presStyleIdx="2" presStyleCnt="3"/>
      <dgm:spPr/>
    </dgm:pt>
  </dgm:ptLst>
  <dgm:cxnLst>
    <dgm:cxn modelId="{90877703-B934-477B-B998-8DD7E90CA5A7}" srcId="{BE68CE3E-5163-4686-A7DB-81F1FE10C4D3}" destId="{E45C173D-8583-4D58-B9C9-2E145158C813}" srcOrd="1" destOrd="0" parTransId="{26E731ED-3B26-4928-93CF-268314467299}" sibTransId="{A0BD0EEB-BAE4-46FC-BD70-5A7BCAEB2514}"/>
    <dgm:cxn modelId="{6E738905-8208-4510-A447-755B6644152A}" type="presOf" srcId="{BE68CE3E-5163-4686-A7DB-81F1FE10C4D3}" destId="{182AC798-C918-450A-8E40-A6AB12063B60}" srcOrd="0" destOrd="0" presId="urn:microsoft.com/office/officeart/2005/8/layout/cycle6"/>
    <dgm:cxn modelId="{E457CF25-A430-4EAA-AE4C-F609AF2D8DF0}" srcId="{BE68CE3E-5163-4686-A7DB-81F1FE10C4D3}" destId="{D8726199-F9B4-4E55-9E3C-85EE5A7A5727}" srcOrd="0" destOrd="0" parTransId="{BBB91FDA-B2A3-4F11-BD85-8CE750183BE8}" sibTransId="{72FBACE2-2082-43CA-B27A-C9015724AEB5}"/>
    <dgm:cxn modelId="{FC9CD125-3308-4EDB-B2CF-4970FD3796E9}" type="presOf" srcId="{E45C173D-8583-4D58-B9C9-2E145158C813}" destId="{4CDCE45F-7C1A-4CF5-8911-CA7C9CACA3FF}" srcOrd="0" destOrd="0" presId="urn:microsoft.com/office/officeart/2005/8/layout/cycle6"/>
    <dgm:cxn modelId="{EDAF7C3E-71F7-4051-9CE1-04507C338425}" type="presOf" srcId="{2C6FBABA-7D0C-4F2B-AAC3-B50BA3E89E91}" destId="{85F3ECA5-98D1-490C-8810-6E55E0A7CB20}" srcOrd="0" destOrd="0" presId="urn:microsoft.com/office/officeart/2005/8/layout/cycle6"/>
    <dgm:cxn modelId="{2F841972-7F1E-4594-8BEE-6F0CDC182F8E}" type="presOf" srcId="{72FBACE2-2082-43CA-B27A-C9015724AEB5}" destId="{BB242B6A-4373-4111-A37A-8A13A81B85CB}" srcOrd="0" destOrd="0" presId="urn:microsoft.com/office/officeart/2005/8/layout/cycle6"/>
    <dgm:cxn modelId="{F438275A-A65F-4911-84FC-7C3B2204D8E2}" type="presOf" srcId="{5FD127D2-C3E6-4984-B34D-3ACE701ED8D2}" destId="{38536671-750E-4156-B9F8-B6A7B9F4747E}" srcOrd="0" destOrd="0" presId="urn:microsoft.com/office/officeart/2005/8/layout/cycle6"/>
    <dgm:cxn modelId="{26A1CB84-0273-4171-80D8-8611DCC9DE59}" srcId="{BE68CE3E-5163-4686-A7DB-81F1FE10C4D3}" destId="{2C6FBABA-7D0C-4F2B-AAC3-B50BA3E89E91}" srcOrd="2" destOrd="0" parTransId="{6C89239E-3D91-423E-B599-261328324D7F}" sibTransId="{5FD127D2-C3E6-4984-B34D-3ACE701ED8D2}"/>
    <dgm:cxn modelId="{8A53B6FD-620D-4376-BB0B-2774E2E908DF}" type="presOf" srcId="{D8726199-F9B4-4E55-9E3C-85EE5A7A5727}" destId="{971E25AF-D629-4A83-8548-27F49523D0F9}" srcOrd="0" destOrd="0" presId="urn:microsoft.com/office/officeart/2005/8/layout/cycle6"/>
    <dgm:cxn modelId="{B929AEFF-58F8-464B-B381-ED0F2BF05586}" type="presOf" srcId="{A0BD0EEB-BAE4-46FC-BD70-5A7BCAEB2514}" destId="{DBBDBD6D-2648-4E03-A7E3-89194C764D77}" srcOrd="0" destOrd="0" presId="urn:microsoft.com/office/officeart/2005/8/layout/cycle6"/>
    <dgm:cxn modelId="{2F4431D6-5979-4CA7-A0A2-4867FB52B18B}" type="presParOf" srcId="{182AC798-C918-450A-8E40-A6AB12063B60}" destId="{971E25AF-D629-4A83-8548-27F49523D0F9}" srcOrd="0" destOrd="0" presId="urn:microsoft.com/office/officeart/2005/8/layout/cycle6"/>
    <dgm:cxn modelId="{E3AFB698-B59F-4DF1-9C5F-78CE058CB258}" type="presParOf" srcId="{182AC798-C918-450A-8E40-A6AB12063B60}" destId="{3D17F2A0-BCE0-4BBC-BFBE-0DCA9BE4FCD2}" srcOrd="1" destOrd="0" presId="urn:microsoft.com/office/officeart/2005/8/layout/cycle6"/>
    <dgm:cxn modelId="{BE68A911-89D3-4C8C-8C61-437456FDAFB9}" type="presParOf" srcId="{182AC798-C918-450A-8E40-A6AB12063B60}" destId="{BB242B6A-4373-4111-A37A-8A13A81B85CB}" srcOrd="2" destOrd="0" presId="urn:microsoft.com/office/officeart/2005/8/layout/cycle6"/>
    <dgm:cxn modelId="{389B38E4-C829-42C2-98DD-9C85264529BF}" type="presParOf" srcId="{182AC798-C918-450A-8E40-A6AB12063B60}" destId="{4CDCE45F-7C1A-4CF5-8911-CA7C9CACA3FF}" srcOrd="3" destOrd="0" presId="urn:microsoft.com/office/officeart/2005/8/layout/cycle6"/>
    <dgm:cxn modelId="{1C1F80E9-5958-4F4A-B7B6-8416035F2AE1}" type="presParOf" srcId="{182AC798-C918-450A-8E40-A6AB12063B60}" destId="{D9620FD0-835F-4F40-890C-3E9FF6349C40}" srcOrd="4" destOrd="0" presId="urn:microsoft.com/office/officeart/2005/8/layout/cycle6"/>
    <dgm:cxn modelId="{DEEF146C-58D1-4654-8185-9B443356A5F7}" type="presParOf" srcId="{182AC798-C918-450A-8E40-A6AB12063B60}" destId="{DBBDBD6D-2648-4E03-A7E3-89194C764D77}" srcOrd="5" destOrd="0" presId="urn:microsoft.com/office/officeart/2005/8/layout/cycle6"/>
    <dgm:cxn modelId="{52D5C503-D9D5-4141-8374-BF039C8D2DD3}" type="presParOf" srcId="{182AC798-C918-450A-8E40-A6AB12063B60}" destId="{85F3ECA5-98D1-490C-8810-6E55E0A7CB20}" srcOrd="6" destOrd="0" presId="urn:microsoft.com/office/officeart/2005/8/layout/cycle6"/>
    <dgm:cxn modelId="{907AC320-668D-4D33-8BEA-ADBAE4A676DB}" type="presParOf" srcId="{182AC798-C918-450A-8E40-A6AB12063B60}" destId="{A47A3C59-72F9-46B1-8AD3-4171E71F1AF6}" srcOrd="7" destOrd="0" presId="urn:microsoft.com/office/officeart/2005/8/layout/cycle6"/>
    <dgm:cxn modelId="{0F281DEB-7B90-42C1-8F34-A9276E3C23EC}" type="presParOf" srcId="{182AC798-C918-450A-8E40-A6AB12063B60}" destId="{38536671-750E-4156-B9F8-B6A7B9F4747E}" srcOrd="8" destOrd="0" presId="urn:microsoft.com/office/officeart/2005/8/layout/cycle6"/>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68CE3E-5163-4686-A7DB-81F1FE10C4D3}" type="doc">
      <dgm:prSet loTypeId="urn:microsoft.com/office/officeart/2005/8/layout/cycle6" loCatId="cycle" qsTypeId="urn:microsoft.com/office/officeart/2005/8/quickstyle/simple4" qsCatId="simple" csTypeId="urn:microsoft.com/office/officeart/2005/8/colors/colorful2" csCatId="colorful" phldr="1"/>
      <dgm:spPr/>
      <dgm:t>
        <a:bodyPr/>
        <a:lstStyle/>
        <a:p>
          <a:endParaRPr lang="de-DE"/>
        </a:p>
      </dgm:t>
    </dgm:pt>
    <dgm:pt modelId="{D8726199-F9B4-4E55-9E3C-85EE5A7A5727}">
      <dgm:prSet custT="1"/>
      <dgm:spPr>
        <a:solidFill>
          <a:srgbClr val="FF0000"/>
        </a:solidFill>
      </dgm:spPr>
      <dgm:t>
        <a:bodyPr/>
        <a:lstStyle/>
        <a:p>
          <a:r>
            <a:rPr lang="de-DE" sz="1400">
              <a:latin typeface="Arial" panose="020B0604020202020204" pitchFamily="34" charset="0"/>
              <a:cs typeface="Arial" panose="020B0604020202020204" pitchFamily="34" charset="0"/>
            </a:rPr>
            <a:t>Emotionale Zuwendung</a:t>
          </a:r>
        </a:p>
      </dgm:t>
    </dgm:pt>
    <dgm:pt modelId="{BBB91FDA-B2A3-4F11-BD85-8CE750183BE8}" type="parTrans" cxnId="{E457CF25-A430-4EAA-AE4C-F609AF2D8DF0}">
      <dgm:prSet/>
      <dgm:spPr/>
      <dgm:t>
        <a:bodyPr/>
        <a:lstStyle/>
        <a:p>
          <a:endParaRPr lang="de-DE" sz="1400"/>
        </a:p>
      </dgm:t>
    </dgm:pt>
    <dgm:pt modelId="{72FBACE2-2082-43CA-B27A-C9015724AEB5}" type="sibTrans" cxnId="{E457CF25-A430-4EAA-AE4C-F609AF2D8DF0}">
      <dgm:prSet/>
      <dgm:spPr/>
      <dgm:t>
        <a:bodyPr/>
        <a:lstStyle/>
        <a:p>
          <a:endParaRPr lang="de-DE" sz="1400"/>
        </a:p>
      </dgm:t>
    </dgm:pt>
    <dgm:pt modelId="{E45C173D-8583-4D58-B9C9-2E145158C813}">
      <dgm:prSet custT="1"/>
      <dgm:spPr>
        <a:solidFill>
          <a:srgbClr val="FFC000"/>
        </a:solidFill>
      </dgm:spPr>
      <dgm:t>
        <a:bodyPr/>
        <a:lstStyle/>
        <a:p>
          <a:r>
            <a:rPr lang="de-DE" sz="1400">
              <a:latin typeface="Arial" panose="020B0604020202020204" pitchFamily="34" charset="0"/>
              <a:cs typeface="Arial" panose="020B0604020202020204" pitchFamily="34" charset="0"/>
            </a:rPr>
            <a:t>Identität</a:t>
          </a:r>
          <a:endParaRPr lang="de-DE" sz="1100">
            <a:latin typeface="Arial" panose="020B0604020202020204" pitchFamily="34" charset="0"/>
            <a:cs typeface="Arial" panose="020B0604020202020204" pitchFamily="34" charset="0"/>
          </a:endParaRPr>
        </a:p>
      </dgm:t>
    </dgm:pt>
    <dgm:pt modelId="{26E731ED-3B26-4928-93CF-268314467299}" type="parTrans" cxnId="{90877703-B934-477B-B998-8DD7E90CA5A7}">
      <dgm:prSet/>
      <dgm:spPr/>
      <dgm:t>
        <a:bodyPr/>
        <a:lstStyle/>
        <a:p>
          <a:endParaRPr lang="de-DE" sz="1400"/>
        </a:p>
      </dgm:t>
    </dgm:pt>
    <dgm:pt modelId="{A0BD0EEB-BAE4-46FC-BD70-5A7BCAEB2514}" type="sibTrans" cxnId="{90877703-B934-477B-B998-8DD7E90CA5A7}">
      <dgm:prSet/>
      <dgm:spPr/>
      <dgm:t>
        <a:bodyPr/>
        <a:lstStyle/>
        <a:p>
          <a:endParaRPr lang="de-DE" sz="1400"/>
        </a:p>
      </dgm:t>
    </dgm:pt>
    <dgm:pt modelId="{2C6FBABA-7D0C-4F2B-AAC3-B50BA3E89E91}">
      <dgm:prSet custT="1"/>
      <dgm:spPr>
        <a:solidFill>
          <a:schemeClr val="accent2">
            <a:lumMod val="75000"/>
          </a:schemeClr>
        </a:solidFill>
      </dgm:spPr>
      <dgm:t>
        <a:bodyPr/>
        <a:lstStyle/>
        <a:p>
          <a:r>
            <a:rPr lang="de-DE" sz="1400">
              <a:latin typeface="Arial" panose="020B0604020202020204" pitchFamily="34" charset="0"/>
              <a:cs typeface="Arial" panose="020B0604020202020204" pitchFamily="34" charset="0"/>
            </a:rPr>
            <a:t>Alltagsnormalität</a:t>
          </a:r>
          <a:r>
            <a:rPr lang="de-DE" sz="1100">
              <a:latin typeface="Arial" panose="020B0604020202020204" pitchFamily="34" charset="0"/>
              <a:cs typeface="Arial" panose="020B0604020202020204" pitchFamily="34" charset="0"/>
            </a:rPr>
            <a:t> </a:t>
          </a:r>
          <a:r>
            <a:rPr lang="de-DE" sz="1200">
              <a:latin typeface="Arial" panose="020B0604020202020204" pitchFamily="34" charset="0"/>
              <a:cs typeface="Arial" panose="020B0604020202020204" pitchFamily="34" charset="0"/>
            </a:rPr>
            <a:t> </a:t>
          </a:r>
          <a:r>
            <a:rPr lang="de-DE" sz="1200"/>
            <a:t>                               </a:t>
          </a:r>
        </a:p>
      </dgm:t>
    </dgm:pt>
    <dgm:pt modelId="{6C89239E-3D91-423E-B599-261328324D7F}" type="parTrans" cxnId="{26A1CB84-0273-4171-80D8-8611DCC9DE59}">
      <dgm:prSet/>
      <dgm:spPr/>
      <dgm:t>
        <a:bodyPr/>
        <a:lstStyle/>
        <a:p>
          <a:endParaRPr lang="de-DE" sz="1400"/>
        </a:p>
      </dgm:t>
    </dgm:pt>
    <dgm:pt modelId="{5FD127D2-C3E6-4984-B34D-3ACE701ED8D2}" type="sibTrans" cxnId="{26A1CB84-0273-4171-80D8-8611DCC9DE59}">
      <dgm:prSet/>
      <dgm:spPr/>
      <dgm:t>
        <a:bodyPr/>
        <a:lstStyle/>
        <a:p>
          <a:endParaRPr lang="de-DE" sz="1400"/>
        </a:p>
      </dgm:t>
    </dgm:pt>
    <dgm:pt modelId="{182AC798-C918-450A-8E40-A6AB12063B60}" type="pres">
      <dgm:prSet presAssocID="{BE68CE3E-5163-4686-A7DB-81F1FE10C4D3}" presName="cycle" presStyleCnt="0">
        <dgm:presLayoutVars>
          <dgm:dir/>
          <dgm:resizeHandles val="exact"/>
        </dgm:presLayoutVars>
      </dgm:prSet>
      <dgm:spPr/>
    </dgm:pt>
    <dgm:pt modelId="{971E25AF-D629-4A83-8548-27F49523D0F9}" type="pres">
      <dgm:prSet presAssocID="{D8726199-F9B4-4E55-9E3C-85EE5A7A5727}" presName="node" presStyleLbl="node1" presStyleIdx="0" presStyleCnt="3">
        <dgm:presLayoutVars>
          <dgm:bulletEnabled val="1"/>
        </dgm:presLayoutVars>
      </dgm:prSet>
      <dgm:spPr/>
    </dgm:pt>
    <dgm:pt modelId="{3D17F2A0-BCE0-4BBC-BFBE-0DCA9BE4FCD2}" type="pres">
      <dgm:prSet presAssocID="{D8726199-F9B4-4E55-9E3C-85EE5A7A5727}" presName="spNode" presStyleCnt="0"/>
      <dgm:spPr/>
    </dgm:pt>
    <dgm:pt modelId="{BB242B6A-4373-4111-A37A-8A13A81B85CB}" type="pres">
      <dgm:prSet presAssocID="{72FBACE2-2082-43CA-B27A-C9015724AEB5}" presName="sibTrans" presStyleLbl="sibTrans1D1" presStyleIdx="0" presStyleCnt="3"/>
      <dgm:spPr/>
    </dgm:pt>
    <dgm:pt modelId="{4CDCE45F-7C1A-4CF5-8911-CA7C9CACA3FF}" type="pres">
      <dgm:prSet presAssocID="{E45C173D-8583-4D58-B9C9-2E145158C813}" presName="node" presStyleLbl="node1" presStyleIdx="1" presStyleCnt="3">
        <dgm:presLayoutVars>
          <dgm:bulletEnabled val="1"/>
        </dgm:presLayoutVars>
      </dgm:prSet>
      <dgm:spPr/>
    </dgm:pt>
    <dgm:pt modelId="{D9620FD0-835F-4F40-890C-3E9FF6349C40}" type="pres">
      <dgm:prSet presAssocID="{E45C173D-8583-4D58-B9C9-2E145158C813}" presName="spNode" presStyleCnt="0"/>
      <dgm:spPr/>
    </dgm:pt>
    <dgm:pt modelId="{DBBDBD6D-2648-4E03-A7E3-89194C764D77}" type="pres">
      <dgm:prSet presAssocID="{A0BD0EEB-BAE4-46FC-BD70-5A7BCAEB2514}" presName="sibTrans" presStyleLbl="sibTrans1D1" presStyleIdx="1" presStyleCnt="3"/>
      <dgm:spPr/>
    </dgm:pt>
    <dgm:pt modelId="{85F3ECA5-98D1-490C-8810-6E55E0A7CB20}" type="pres">
      <dgm:prSet presAssocID="{2C6FBABA-7D0C-4F2B-AAC3-B50BA3E89E91}" presName="node" presStyleLbl="node1" presStyleIdx="2" presStyleCnt="3">
        <dgm:presLayoutVars>
          <dgm:bulletEnabled val="1"/>
        </dgm:presLayoutVars>
      </dgm:prSet>
      <dgm:spPr/>
    </dgm:pt>
    <dgm:pt modelId="{A47A3C59-72F9-46B1-8AD3-4171E71F1AF6}" type="pres">
      <dgm:prSet presAssocID="{2C6FBABA-7D0C-4F2B-AAC3-B50BA3E89E91}" presName="spNode" presStyleCnt="0"/>
      <dgm:spPr/>
    </dgm:pt>
    <dgm:pt modelId="{38536671-750E-4156-B9F8-B6A7B9F4747E}" type="pres">
      <dgm:prSet presAssocID="{5FD127D2-C3E6-4984-B34D-3ACE701ED8D2}" presName="sibTrans" presStyleLbl="sibTrans1D1" presStyleIdx="2" presStyleCnt="3"/>
      <dgm:spPr/>
    </dgm:pt>
  </dgm:ptLst>
  <dgm:cxnLst>
    <dgm:cxn modelId="{90877703-B934-477B-B998-8DD7E90CA5A7}" srcId="{BE68CE3E-5163-4686-A7DB-81F1FE10C4D3}" destId="{E45C173D-8583-4D58-B9C9-2E145158C813}" srcOrd="1" destOrd="0" parTransId="{26E731ED-3B26-4928-93CF-268314467299}" sibTransId="{A0BD0EEB-BAE4-46FC-BD70-5A7BCAEB2514}"/>
    <dgm:cxn modelId="{C899650E-9FCC-4405-9229-60B52B5C8A80}" type="presOf" srcId="{BE68CE3E-5163-4686-A7DB-81F1FE10C4D3}" destId="{182AC798-C918-450A-8E40-A6AB12063B60}" srcOrd="0" destOrd="0" presId="urn:microsoft.com/office/officeart/2005/8/layout/cycle6"/>
    <dgm:cxn modelId="{E457CF25-A430-4EAA-AE4C-F609AF2D8DF0}" srcId="{BE68CE3E-5163-4686-A7DB-81F1FE10C4D3}" destId="{D8726199-F9B4-4E55-9E3C-85EE5A7A5727}" srcOrd="0" destOrd="0" parTransId="{BBB91FDA-B2A3-4F11-BD85-8CE750183BE8}" sibTransId="{72FBACE2-2082-43CA-B27A-C9015724AEB5}"/>
    <dgm:cxn modelId="{14961346-8C8F-4155-9530-506CA69BD745}" type="presOf" srcId="{E45C173D-8583-4D58-B9C9-2E145158C813}" destId="{4CDCE45F-7C1A-4CF5-8911-CA7C9CACA3FF}" srcOrd="0" destOrd="0" presId="urn:microsoft.com/office/officeart/2005/8/layout/cycle6"/>
    <dgm:cxn modelId="{0F972F74-698F-42DD-BCB7-CC91960AEB4C}" type="presOf" srcId="{2C6FBABA-7D0C-4F2B-AAC3-B50BA3E89E91}" destId="{85F3ECA5-98D1-490C-8810-6E55E0A7CB20}" srcOrd="0" destOrd="0" presId="urn:microsoft.com/office/officeart/2005/8/layout/cycle6"/>
    <dgm:cxn modelId="{26A1CB84-0273-4171-80D8-8611DCC9DE59}" srcId="{BE68CE3E-5163-4686-A7DB-81F1FE10C4D3}" destId="{2C6FBABA-7D0C-4F2B-AAC3-B50BA3E89E91}" srcOrd="2" destOrd="0" parTransId="{6C89239E-3D91-423E-B599-261328324D7F}" sibTransId="{5FD127D2-C3E6-4984-B34D-3ACE701ED8D2}"/>
    <dgm:cxn modelId="{C7220FD5-413D-4B12-916B-5D51826A78A7}" type="presOf" srcId="{A0BD0EEB-BAE4-46FC-BD70-5A7BCAEB2514}" destId="{DBBDBD6D-2648-4E03-A7E3-89194C764D77}" srcOrd="0" destOrd="0" presId="urn:microsoft.com/office/officeart/2005/8/layout/cycle6"/>
    <dgm:cxn modelId="{D971B2E5-7E01-4823-8B91-FD834BCD8DF5}" type="presOf" srcId="{72FBACE2-2082-43CA-B27A-C9015724AEB5}" destId="{BB242B6A-4373-4111-A37A-8A13A81B85CB}" srcOrd="0" destOrd="0" presId="urn:microsoft.com/office/officeart/2005/8/layout/cycle6"/>
    <dgm:cxn modelId="{8FDED1E8-AE23-4DD6-9F74-727B07AE1E02}" type="presOf" srcId="{5FD127D2-C3E6-4984-B34D-3ACE701ED8D2}" destId="{38536671-750E-4156-B9F8-B6A7B9F4747E}" srcOrd="0" destOrd="0" presId="urn:microsoft.com/office/officeart/2005/8/layout/cycle6"/>
    <dgm:cxn modelId="{F3E017EA-E35E-4629-83CA-2670DB7F5B3A}" type="presOf" srcId="{D8726199-F9B4-4E55-9E3C-85EE5A7A5727}" destId="{971E25AF-D629-4A83-8548-27F49523D0F9}" srcOrd="0" destOrd="0" presId="urn:microsoft.com/office/officeart/2005/8/layout/cycle6"/>
    <dgm:cxn modelId="{BD78DFC7-9058-43FC-B630-4BD1060B5DB0}" type="presParOf" srcId="{182AC798-C918-450A-8E40-A6AB12063B60}" destId="{971E25AF-D629-4A83-8548-27F49523D0F9}" srcOrd="0" destOrd="0" presId="urn:microsoft.com/office/officeart/2005/8/layout/cycle6"/>
    <dgm:cxn modelId="{A8E0EFBF-062F-4D51-B4EC-9DDC00C5D111}" type="presParOf" srcId="{182AC798-C918-450A-8E40-A6AB12063B60}" destId="{3D17F2A0-BCE0-4BBC-BFBE-0DCA9BE4FCD2}" srcOrd="1" destOrd="0" presId="urn:microsoft.com/office/officeart/2005/8/layout/cycle6"/>
    <dgm:cxn modelId="{4BD494F6-0CB4-4B12-8602-7ADE8C0EAC34}" type="presParOf" srcId="{182AC798-C918-450A-8E40-A6AB12063B60}" destId="{BB242B6A-4373-4111-A37A-8A13A81B85CB}" srcOrd="2" destOrd="0" presId="urn:microsoft.com/office/officeart/2005/8/layout/cycle6"/>
    <dgm:cxn modelId="{5C43F7C5-B893-4CEA-BF21-EEC8CD339006}" type="presParOf" srcId="{182AC798-C918-450A-8E40-A6AB12063B60}" destId="{4CDCE45F-7C1A-4CF5-8911-CA7C9CACA3FF}" srcOrd="3" destOrd="0" presId="urn:microsoft.com/office/officeart/2005/8/layout/cycle6"/>
    <dgm:cxn modelId="{40ECCB48-6D69-4E39-B4A4-51E94C91A95A}" type="presParOf" srcId="{182AC798-C918-450A-8E40-A6AB12063B60}" destId="{D9620FD0-835F-4F40-890C-3E9FF6349C40}" srcOrd="4" destOrd="0" presId="urn:microsoft.com/office/officeart/2005/8/layout/cycle6"/>
    <dgm:cxn modelId="{EDEF7718-5082-44EB-8578-ADE59047791D}" type="presParOf" srcId="{182AC798-C918-450A-8E40-A6AB12063B60}" destId="{DBBDBD6D-2648-4E03-A7E3-89194C764D77}" srcOrd="5" destOrd="0" presId="urn:microsoft.com/office/officeart/2005/8/layout/cycle6"/>
    <dgm:cxn modelId="{7E8EFBA0-7830-449A-B60A-71561C3F0BD3}" type="presParOf" srcId="{182AC798-C918-450A-8E40-A6AB12063B60}" destId="{85F3ECA5-98D1-490C-8810-6E55E0A7CB20}" srcOrd="6" destOrd="0" presId="urn:microsoft.com/office/officeart/2005/8/layout/cycle6"/>
    <dgm:cxn modelId="{21D1913E-41B7-4E75-9C74-D488EFAA03C2}" type="presParOf" srcId="{182AC798-C918-450A-8E40-A6AB12063B60}" destId="{A47A3C59-72F9-46B1-8AD3-4171E71F1AF6}" srcOrd="7" destOrd="0" presId="urn:microsoft.com/office/officeart/2005/8/layout/cycle6"/>
    <dgm:cxn modelId="{A947B242-4ED2-4894-B735-6FB58667CBF9}" type="presParOf" srcId="{182AC798-C918-450A-8E40-A6AB12063B60}" destId="{38536671-750E-4156-B9F8-B6A7B9F4747E}" srcOrd="8" destOrd="0" presId="urn:microsoft.com/office/officeart/2005/8/layout/cycle6"/>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E68CE3E-5163-4686-A7DB-81F1FE10C4D3}" type="doc">
      <dgm:prSet loTypeId="urn:microsoft.com/office/officeart/2005/8/layout/cycle6" loCatId="cycle" qsTypeId="urn:microsoft.com/office/officeart/2005/8/quickstyle/simple4" qsCatId="simple" csTypeId="urn:microsoft.com/office/officeart/2005/8/colors/colorful4" csCatId="colorful" phldr="1"/>
      <dgm:spPr/>
      <dgm:t>
        <a:bodyPr/>
        <a:lstStyle/>
        <a:p>
          <a:endParaRPr lang="de-DE"/>
        </a:p>
      </dgm:t>
    </dgm:pt>
    <dgm:pt modelId="{E45C173D-8583-4D58-B9C9-2E145158C813}">
      <dgm:prSet custT="1"/>
      <dgm:spPr/>
      <dgm:t>
        <a:bodyPr/>
        <a:lstStyle/>
        <a:p>
          <a:r>
            <a:rPr lang="de-DE" sz="1400">
              <a:latin typeface="Arial" panose="020B0604020202020204" pitchFamily="34" charset="0"/>
              <a:cs typeface="Arial" panose="020B0604020202020204" pitchFamily="34" charset="0"/>
            </a:rPr>
            <a:t>Nahrung und Flüssigkeit                                               </a:t>
          </a:r>
        </a:p>
      </dgm:t>
    </dgm:pt>
    <dgm:pt modelId="{26E731ED-3B26-4928-93CF-268314467299}" type="parTrans" cxnId="{90877703-B934-477B-B998-8DD7E90CA5A7}">
      <dgm:prSet/>
      <dgm:spPr/>
      <dgm:t>
        <a:bodyPr/>
        <a:lstStyle/>
        <a:p>
          <a:endParaRPr lang="de-DE" sz="1400"/>
        </a:p>
      </dgm:t>
    </dgm:pt>
    <dgm:pt modelId="{A0BD0EEB-BAE4-46FC-BD70-5A7BCAEB2514}" type="sibTrans" cxnId="{90877703-B934-477B-B998-8DD7E90CA5A7}">
      <dgm:prSet/>
      <dgm:spPr/>
      <dgm:t>
        <a:bodyPr/>
        <a:lstStyle/>
        <a:p>
          <a:endParaRPr lang="de-DE" sz="1400"/>
        </a:p>
      </dgm:t>
    </dgm:pt>
    <dgm:pt modelId="{2C6FBABA-7D0C-4F2B-AAC3-B50BA3E89E91}">
      <dgm:prSet custT="1"/>
      <dgm:spPr/>
      <dgm:t>
        <a:bodyPr/>
        <a:lstStyle/>
        <a:p>
          <a:r>
            <a:rPr lang="de-DE" sz="1400">
              <a:latin typeface="Arial" panose="020B0604020202020204" pitchFamily="34" charset="0"/>
              <a:cs typeface="Arial" panose="020B0604020202020204" pitchFamily="34" charset="0"/>
            </a:rPr>
            <a:t>Wärme und Berührung</a:t>
          </a:r>
        </a:p>
      </dgm:t>
    </dgm:pt>
    <dgm:pt modelId="{6C89239E-3D91-423E-B599-261328324D7F}" type="parTrans" cxnId="{26A1CB84-0273-4171-80D8-8611DCC9DE59}">
      <dgm:prSet/>
      <dgm:spPr/>
      <dgm:t>
        <a:bodyPr/>
        <a:lstStyle/>
        <a:p>
          <a:endParaRPr lang="de-DE" sz="1400"/>
        </a:p>
      </dgm:t>
    </dgm:pt>
    <dgm:pt modelId="{5FD127D2-C3E6-4984-B34D-3ACE701ED8D2}" type="sibTrans" cxnId="{26A1CB84-0273-4171-80D8-8611DCC9DE59}">
      <dgm:prSet/>
      <dgm:spPr/>
      <dgm:t>
        <a:bodyPr/>
        <a:lstStyle/>
        <a:p>
          <a:endParaRPr lang="de-DE" sz="1400"/>
        </a:p>
      </dgm:t>
    </dgm:pt>
    <dgm:pt modelId="{D8726199-F9B4-4E55-9E3C-85EE5A7A5727}">
      <dgm:prSet custT="1"/>
      <dgm:spPr>
        <a:solidFill>
          <a:schemeClr val="bg1">
            <a:lumMod val="75000"/>
          </a:schemeClr>
        </a:solidFill>
      </dgm:spPr>
      <dgm:t>
        <a:bodyPr/>
        <a:lstStyle/>
        <a:p>
          <a:r>
            <a:rPr lang="de-DE" sz="1400">
              <a:latin typeface="Arial" panose="020B0604020202020204" pitchFamily="34" charset="0"/>
              <a:cs typeface="Arial" panose="020B0604020202020204" pitchFamily="34" charset="0"/>
            </a:rPr>
            <a:t>Ruhe und Bewegung</a:t>
          </a:r>
        </a:p>
      </dgm:t>
    </dgm:pt>
    <dgm:pt modelId="{72FBACE2-2082-43CA-B27A-C9015724AEB5}" type="sibTrans" cxnId="{E457CF25-A430-4EAA-AE4C-F609AF2D8DF0}">
      <dgm:prSet/>
      <dgm:spPr/>
      <dgm:t>
        <a:bodyPr/>
        <a:lstStyle/>
        <a:p>
          <a:endParaRPr lang="de-DE" sz="1400"/>
        </a:p>
      </dgm:t>
    </dgm:pt>
    <dgm:pt modelId="{BBB91FDA-B2A3-4F11-BD85-8CE750183BE8}" type="parTrans" cxnId="{E457CF25-A430-4EAA-AE4C-F609AF2D8DF0}">
      <dgm:prSet/>
      <dgm:spPr/>
      <dgm:t>
        <a:bodyPr/>
        <a:lstStyle/>
        <a:p>
          <a:endParaRPr lang="de-DE" sz="1400"/>
        </a:p>
      </dgm:t>
    </dgm:pt>
    <dgm:pt modelId="{182AC798-C918-450A-8E40-A6AB12063B60}" type="pres">
      <dgm:prSet presAssocID="{BE68CE3E-5163-4686-A7DB-81F1FE10C4D3}" presName="cycle" presStyleCnt="0">
        <dgm:presLayoutVars>
          <dgm:dir/>
          <dgm:resizeHandles val="exact"/>
        </dgm:presLayoutVars>
      </dgm:prSet>
      <dgm:spPr/>
    </dgm:pt>
    <dgm:pt modelId="{971E25AF-D629-4A83-8548-27F49523D0F9}" type="pres">
      <dgm:prSet presAssocID="{D8726199-F9B4-4E55-9E3C-85EE5A7A5727}" presName="node" presStyleLbl="node1" presStyleIdx="0" presStyleCnt="3">
        <dgm:presLayoutVars>
          <dgm:bulletEnabled val="1"/>
        </dgm:presLayoutVars>
      </dgm:prSet>
      <dgm:spPr/>
    </dgm:pt>
    <dgm:pt modelId="{3D17F2A0-BCE0-4BBC-BFBE-0DCA9BE4FCD2}" type="pres">
      <dgm:prSet presAssocID="{D8726199-F9B4-4E55-9E3C-85EE5A7A5727}" presName="spNode" presStyleCnt="0"/>
      <dgm:spPr/>
    </dgm:pt>
    <dgm:pt modelId="{BB242B6A-4373-4111-A37A-8A13A81B85CB}" type="pres">
      <dgm:prSet presAssocID="{72FBACE2-2082-43CA-B27A-C9015724AEB5}" presName="sibTrans" presStyleLbl="sibTrans1D1" presStyleIdx="0" presStyleCnt="3"/>
      <dgm:spPr/>
    </dgm:pt>
    <dgm:pt modelId="{4CDCE45F-7C1A-4CF5-8911-CA7C9CACA3FF}" type="pres">
      <dgm:prSet presAssocID="{E45C173D-8583-4D58-B9C9-2E145158C813}" presName="node" presStyleLbl="node1" presStyleIdx="1" presStyleCnt="3">
        <dgm:presLayoutVars>
          <dgm:bulletEnabled val="1"/>
        </dgm:presLayoutVars>
      </dgm:prSet>
      <dgm:spPr/>
    </dgm:pt>
    <dgm:pt modelId="{D9620FD0-835F-4F40-890C-3E9FF6349C40}" type="pres">
      <dgm:prSet presAssocID="{E45C173D-8583-4D58-B9C9-2E145158C813}" presName="spNode" presStyleCnt="0"/>
      <dgm:spPr/>
    </dgm:pt>
    <dgm:pt modelId="{DBBDBD6D-2648-4E03-A7E3-89194C764D77}" type="pres">
      <dgm:prSet presAssocID="{A0BD0EEB-BAE4-46FC-BD70-5A7BCAEB2514}" presName="sibTrans" presStyleLbl="sibTrans1D1" presStyleIdx="1" presStyleCnt="3"/>
      <dgm:spPr/>
    </dgm:pt>
    <dgm:pt modelId="{85F3ECA5-98D1-490C-8810-6E55E0A7CB20}" type="pres">
      <dgm:prSet presAssocID="{2C6FBABA-7D0C-4F2B-AAC3-B50BA3E89E91}" presName="node" presStyleLbl="node1" presStyleIdx="2" presStyleCnt="3">
        <dgm:presLayoutVars>
          <dgm:bulletEnabled val="1"/>
        </dgm:presLayoutVars>
      </dgm:prSet>
      <dgm:spPr/>
    </dgm:pt>
    <dgm:pt modelId="{A47A3C59-72F9-46B1-8AD3-4171E71F1AF6}" type="pres">
      <dgm:prSet presAssocID="{2C6FBABA-7D0C-4F2B-AAC3-B50BA3E89E91}" presName="spNode" presStyleCnt="0"/>
      <dgm:spPr/>
    </dgm:pt>
    <dgm:pt modelId="{38536671-750E-4156-B9F8-B6A7B9F4747E}" type="pres">
      <dgm:prSet presAssocID="{5FD127D2-C3E6-4984-B34D-3ACE701ED8D2}" presName="sibTrans" presStyleLbl="sibTrans1D1" presStyleIdx="2" presStyleCnt="3"/>
      <dgm:spPr/>
    </dgm:pt>
  </dgm:ptLst>
  <dgm:cxnLst>
    <dgm:cxn modelId="{90877703-B934-477B-B998-8DD7E90CA5A7}" srcId="{BE68CE3E-5163-4686-A7DB-81F1FE10C4D3}" destId="{E45C173D-8583-4D58-B9C9-2E145158C813}" srcOrd="1" destOrd="0" parTransId="{26E731ED-3B26-4928-93CF-268314467299}" sibTransId="{A0BD0EEB-BAE4-46FC-BD70-5A7BCAEB2514}"/>
    <dgm:cxn modelId="{0FD82220-BBAB-40BC-A776-68FE9156EEE4}" type="presOf" srcId="{E45C173D-8583-4D58-B9C9-2E145158C813}" destId="{4CDCE45F-7C1A-4CF5-8911-CA7C9CACA3FF}" srcOrd="0" destOrd="0" presId="urn:microsoft.com/office/officeart/2005/8/layout/cycle6"/>
    <dgm:cxn modelId="{E457CF25-A430-4EAA-AE4C-F609AF2D8DF0}" srcId="{BE68CE3E-5163-4686-A7DB-81F1FE10C4D3}" destId="{D8726199-F9B4-4E55-9E3C-85EE5A7A5727}" srcOrd="0" destOrd="0" parTransId="{BBB91FDA-B2A3-4F11-BD85-8CE750183BE8}" sibTransId="{72FBACE2-2082-43CA-B27A-C9015724AEB5}"/>
    <dgm:cxn modelId="{72B76C2D-F00A-4536-804A-88E4CBA9F120}" type="presOf" srcId="{A0BD0EEB-BAE4-46FC-BD70-5A7BCAEB2514}" destId="{DBBDBD6D-2648-4E03-A7E3-89194C764D77}" srcOrd="0" destOrd="0" presId="urn:microsoft.com/office/officeart/2005/8/layout/cycle6"/>
    <dgm:cxn modelId="{26A1CB84-0273-4171-80D8-8611DCC9DE59}" srcId="{BE68CE3E-5163-4686-A7DB-81F1FE10C4D3}" destId="{2C6FBABA-7D0C-4F2B-AAC3-B50BA3E89E91}" srcOrd="2" destOrd="0" parTransId="{6C89239E-3D91-423E-B599-261328324D7F}" sibTransId="{5FD127D2-C3E6-4984-B34D-3ACE701ED8D2}"/>
    <dgm:cxn modelId="{3A1C0CA1-E24A-4F57-A763-45951FB4A14B}" type="presOf" srcId="{5FD127D2-C3E6-4984-B34D-3ACE701ED8D2}" destId="{38536671-750E-4156-B9F8-B6A7B9F4747E}" srcOrd="0" destOrd="0" presId="urn:microsoft.com/office/officeart/2005/8/layout/cycle6"/>
    <dgm:cxn modelId="{E6CFC4B9-51E7-4B3A-BF11-F82E4BA23D93}" type="presOf" srcId="{BE68CE3E-5163-4686-A7DB-81F1FE10C4D3}" destId="{182AC798-C918-450A-8E40-A6AB12063B60}" srcOrd="0" destOrd="0" presId="urn:microsoft.com/office/officeart/2005/8/layout/cycle6"/>
    <dgm:cxn modelId="{ECCEF6C0-585A-4816-8B07-3D6CC6CC355E}" type="presOf" srcId="{D8726199-F9B4-4E55-9E3C-85EE5A7A5727}" destId="{971E25AF-D629-4A83-8548-27F49523D0F9}" srcOrd="0" destOrd="0" presId="urn:microsoft.com/office/officeart/2005/8/layout/cycle6"/>
    <dgm:cxn modelId="{414519D2-2A6F-4440-9BFA-DAB4F4A84C9D}" type="presOf" srcId="{2C6FBABA-7D0C-4F2B-AAC3-B50BA3E89E91}" destId="{85F3ECA5-98D1-490C-8810-6E55E0A7CB20}" srcOrd="0" destOrd="0" presId="urn:microsoft.com/office/officeart/2005/8/layout/cycle6"/>
    <dgm:cxn modelId="{9D5CCDEC-8081-46E0-8BA8-774EE0DC0914}" type="presOf" srcId="{72FBACE2-2082-43CA-B27A-C9015724AEB5}" destId="{BB242B6A-4373-4111-A37A-8A13A81B85CB}" srcOrd="0" destOrd="0" presId="urn:microsoft.com/office/officeart/2005/8/layout/cycle6"/>
    <dgm:cxn modelId="{A2FE8181-AD38-489D-8802-31B6C3882611}" type="presParOf" srcId="{182AC798-C918-450A-8E40-A6AB12063B60}" destId="{971E25AF-D629-4A83-8548-27F49523D0F9}" srcOrd="0" destOrd="0" presId="urn:microsoft.com/office/officeart/2005/8/layout/cycle6"/>
    <dgm:cxn modelId="{034B53C8-5A1A-462C-88C2-13BFBACB5FE4}" type="presParOf" srcId="{182AC798-C918-450A-8E40-A6AB12063B60}" destId="{3D17F2A0-BCE0-4BBC-BFBE-0DCA9BE4FCD2}" srcOrd="1" destOrd="0" presId="urn:microsoft.com/office/officeart/2005/8/layout/cycle6"/>
    <dgm:cxn modelId="{55AE1195-B113-42B8-BC89-5FE9F3CB9525}" type="presParOf" srcId="{182AC798-C918-450A-8E40-A6AB12063B60}" destId="{BB242B6A-4373-4111-A37A-8A13A81B85CB}" srcOrd="2" destOrd="0" presId="urn:microsoft.com/office/officeart/2005/8/layout/cycle6"/>
    <dgm:cxn modelId="{09F224C4-2194-441D-913B-16905B465E32}" type="presParOf" srcId="{182AC798-C918-450A-8E40-A6AB12063B60}" destId="{4CDCE45F-7C1A-4CF5-8911-CA7C9CACA3FF}" srcOrd="3" destOrd="0" presId="urn:microsoft.com/office/officeart/2005/8/layout/cycle6"/>
    <dgm:cxn modelId="{18F946FE-C945-43BE-971B-E3984CCD6F27}" type="presParOf" srcId="{182AC798-C918-450A-8E40-A6AB12063B60}" destId="{D9620FD0-835F-4F40-890C-3E9FF6349C40}" srcOrd="4" destOrd="0" presId="urn:microsoft.com/office/officeart/2005/8/layout/cycle6"/>
    <dgm:cxn modelId="{08B0BE03-1E0C-4E46-A4B8-9569ACFFDCB6}" type="presParOf" srcId="{182AC798-C918-450A-8E40-A6AB12063B60}" destId="{DBBDBD6D-2648-4E03-A7E3-89194C764D77}" srcOrd="5" destOrd="0" presId="urn:microsoft.com/office/officeart/2005/8/layout/cycle6"/>
    <dgm:cxn modelId="{C89C6674-B354-4E28-AFB8-027BBCEE109C}" type="presParOf" srcId="{182AC798-C918-450A-8E40-A6AB12063B60}" destId="{85F3ECA5-98D1-490C-8810-6E55E0A7CB20}" srcOrd="6" destOrd="0" presId="urn:microsoft.com/office/officeart/2005/8/layout/cycle6"/>
    <dgm:cxn modelId="{FC3ABEC8-DF8B-4D5F-8F76-B5F26724725F}" type="presParOf" srcId="{182AC798-C918-450A-8E40-A6AB12063B60}" destId="{A47A3C59-72F9-46B1-8AD3-4171E71F1AF6}" srcOrd="7" destOrd="0" presId="urn:microsoft.com/office/officeart/2005/8/layout/cycle6"/>
    <dgm:cxn modelId="{2D4D6DA5-C03B-4643-B330-AB65112FDFF4}" type="presParOf" srcId="{182AC798-C918-450A-8E40-A6AB12063B60}" destId="{38536671-750E-4156-B9F8-B6A7B9F4747E}" srcOrd="8" destOrd="0" presId="urn:microsoft.com/office/officeart/2005/8/layout/cycle6"/>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E68CE3E-5163-4686-A7DB-81F1FE10C4D3}" type="doc">
      <dgm:prSet loTypeId="urn:microsoft.com/office/officeart/2005/8/layout/cycle6" loCatId="cycle" qsTypeId="urn:microsoft.com/office/officeart/2005/8/quickstyle/simple4" qsCatId="simple" csTypeId="urn:microsoft.com/office/officeart/2005/8/colors/accent3_2" csCatId="accent3" phldr="1"/>
      <dgm:spPr/>
      <dgm:t>
        <a:bodyPr/>
        <a:lstStyle/>
        <a:p>
          <a:endParaRPr lang="de-DE"/>
        </a:p>
      </dgm:t>
    </dgm:pt>
    <dgm:pt modelId="{E45C173D-8583-4D58-B9C9-2E145158C813}">
      <dgm:prSet custT="1"/>
      <dgm:spPr/>
      <dgm:t>
        <a:bodyPr/>
        <a:lstStyle/>
        <a:p>
          <a:endParaRPr lang="de-DE" sz="1100" dirty="0">
            <a:latin typeface="Arial" panose="020B0604020202020204" pitchFamily="34" charset="0"/>
            <a:cs typeface="Arial" panose="020B0604020202020204" pitchFamily="34" charset="0"/>
          </a:endParaRPr>
        </a:p>
        <a:p>
          <a:r>
            <a:rPr lang="de-DE" sz="1600" dirty="0">
              <a:latin typeface="Arial" panose="020B0604020202020204" pitchFamily="34" charset="0"/>
              <a:cs typeface="Arial" panose="020B0604020202020204" pitchFamily="34" charset="0"/>
            </a:rPr>
            <a:t>Direkt oder indirekt</a:t>
          </a:r>
        </a:p>
      </dgm:t>
    </dgm:pt>
    <dgm:pt modelId="{26E731ED-3B26-4928-93CF-268314467299}" type="parTrans" cxnId="{90877703-B934-477B-B998-8DD7E90CA5A7}">
      <dgm:prSet/>
      <dgm:spPr/>
      <dgm:t>
        <a:bodyPr/>
        <a:lstStyle/>
        <a:p>
          <a:endParaRPr lang="de-DE" sz="1400"/>
        </a:p>
      </dgm:t>
    </dgm:pt>
    <dgm:pt modelId="{A0BD0EEB-BAE4-46FC-BD70-5A7BCAEB2514}" type="sibTrans" cxnId="{90877703-B934-477B-B998-8DD7E90CA5A7}">
      <dgm:prSet/>
      <dgm:spPr/>
      <dgm:t>
        <a:bodyPr/>
        <a:lstStyle/>
        <a:p>
          <a:endParaRPr lang="de-DE" sz="1400"/>
        </a:p>
      </dgm:t>
    </dgm:pt>
    <dgm:pt modelId="{D8726199-F9B4-4E55-9E3C-85EE5A7A5727}">
      <dgm:prSet custT="1"/>
      <dgm:spPr/>
      <dgm:t>
        <a:bodyPr/>
        <a:lstStyle/>
        <a:p>
          <a:endParaRPr lang="de-DE" sz="1100" dirty="0">
            <a:latin typeface="Arial" panose="020B0604020202020204" pitchFamily="34" charset="0"/>
            <a:cs typeface="Arial" panose="020B0604020202020204" pitchFamily="34" charset="0"/>
          </a:endParaRPr>
        </a:p>
        <a:p>
          <a:endParaRPr lang="de-DE" sz="1100" dirty="0">
            <a:latin typeface="Arial" panose="020B0604020202020204" pitchFamily="34" charset="0"/>
            <a:cs typeface="Arial" panose="020B0604020202020204" pitchFamily="34" charset="0"/>
          </a:endParaRPr>
        </a:p>
        <a:p>
          <a:r>
            <a:rPr lang="de-DE" sz="1600" dirty="0">
              <a:latin typeface="Arial" panose="020B0604020202020204" pitchFamily="34" charset="0"/>
              <a:cs typeface="Arial" panose="020B0604020202020204" pitchFamily="34" charset="0"/>
            </a:rPr>
            <a:t>Verbal</a:t>
          </a:r>
        </a:p>
        <a:p>
          <a:r>
            <a:rPr lang="de-DE" sz="1600" dirty="0">
              <a:latin typeface="Arial" panose="020B0604020202020204" pitchFamily="34" charset="0"/>
              <a:cs typeface="Arial" panose="020B0604020202020204" pitchFamily="34" charset="0"/>
            </a:rPr>
            <a:t>oder nonverbal</a:t>
          </a:r>
        </a:p>
      </dgm:t>
    </dgm:pt>
    <dgm:pt modelId="{72FBACE2-2082-43CA-B27A-C9015724AEB5}" type="sibTrans" cxnId="{E457CF25-A430-4EAA-AE4C-F609AF2D8DF0}">
      <dgm:prSet/>
      <dgm:spPr/>
      <dgm:t>
        <a:bodyPr/>
        <a:lstStyle/>
        <a:p>
          <a:endParaRPr lang="de-DE" sz="1400"/>
        </a:p>
      </dgm:t>
    </dgm:pt>
    <dgm:pt modelId="{BBB91FDA-B2A3-4F11-BD85-8CE750183BE8}" type="parTrans" cxnId="{E457CF25-A430-4EAA-AE4C-F609AF2D8DF0}">
      <dgm:prSet/>
      <dgm:spPr/>
      <dgm:t>
        <a:bodyPr/>
        <a:lstStyle/>
        <a:p>
          <a:endParaRPr lang="de-DE" sz="1400"/>
        </a:p>
      </dgm:t>
    </dgm:pt>
    <dgm:pt modelId="{400D934D-03E1-45D9-B634-DB471F095B0B}">
      <dgm:prSet custT="1"/>
      <dgm:spPr/>
      <dgm:t>
        <a:bodyPr/>
        <a:lstStyle/>
        <a:p>
          <a:endParaRPr lang="de-DE" sz="1200" dirty="0">
            <a:latin typeface="Arial" panose="020B0604020202020204" pitchFamily="34" charset="0"/>
            <a:cs typeface="Arial" panose="020B0604020202020204" pitchFamily="34" charset="0"/>
          </a:endParaRPr>
        </a:p>
        <a:p>
          <a:endParaRPr lang="de-DE" sz="1200" dirty="0">
            <a:latin typeface="Arial" panose="020B0604020202020204" pitchFamily="34" charset="0"/>
            <a:cs typeface="Arial" panose="020B0604020202020204" pitchFamily="34" charset="0"/>
          </a:endParaRPr>
        </a:p>
        <a:p>
          <a:r>
            <a:rPr lang="de-DE" sz="1600" dirty="0">
              <a:latin typeface="Arial" panose="020B0604020202020204" pitchFamily="34" charset="0"/>
              <a:cs typeface="Arial" panose="020B0604020202020204" pitchFamily="34" charset="0"/>
            </a:rPr>
            <a:t>Bewusst oder unbewusst                                       </a:t>
          </a:r>
        </a:p>
        <a:p>
          <a:r>
            <a:rPr lang="de-DE" sz="1200" dirty="0">
              <a:latin typeface="Arial" panose="020B0604020202020204" pitchFamily="34" charset="0"/>
              <a:cs typeface="Arial" panose="020B0604020202020204" pitchFamily="34" charset="0"/>
            </a:rPr>
            <a:t>       </a:t>
          </a:r>
          <a:endParaRPr lang="de-DE" sz="1200" dirty="0"/>
        </a:p>
      </dgm:t>
    </dgm:pt>
    <dgm:pt modelId="{2A314A00-AB1A-434A-8DE1-F8BA9B696A47}" type="parTrans" cxnId="{36592D82-CBAC-4680-80A9-EBDC9EE63F93}">
      <dgm:prSet/>
      <dgm:spPr/>
      <dgm:t>
        <a:bodyPr/>
        <a:lstStyle/>
        <a:p>
          <a:endParaRPr lang="de-DE"/>
        </a:p>
      </dgm:t>
    </dgm:pt>
    <dgm:pt modelId="{3EB9802E-ECCB-4E65-AC6C-CC8D0DA6189F}" type="sibTrans" cxnId="{36592D82-CBAC-4680-80A9-EBDC9EE63F93}">
      <dgm:prSet/>
      <dgm:spPr/>
      <dgm:t>
        <a:bodyPr/>
        <a:lstStyle/>
        <a:p>
          <a:endParaRPr lang="de-DE"/>
        </a:p>
      </dgm:t>
    </dgm:pt>
    <dgm:pt modelId="{182AC798-C918-450A-8E40-A6AB12063B60}" type="pres">
      <dgm:prSet presAssocID="{BE68CE3E-5163-4686-A7DB-81F1FE10C4D3}" presName="cycle" presStyleCnt="0">
        <dgm:presLayoutVars>
          <dgm:dir/>
          <dgm:resizeHandles val="exact"/>
        </dgm:presLayoutVars>
      </dgm:prSet>
      <dgm:spPr/>
    </dgm:pt>
    <dgm:pt modelId="{971E25AF-D629-4A83-8548-27F49523D0F9}" type="pres">
      <dgm:prSet presAssocID="{D8726199-F9B4-4E55-9E3C-85EE5A7A5727}" presName="node" presStyleLbl="node1" presStyleIdx="0" presStyleCnt="3">
        <dgm:presLayoutVars>
          <dgm:bulletEnabled val="1"/>
        </dgm:presLayoutVars>
      </dgm:prSet>
      <dgm:spPr/>
    </dgm:pt>
    <dgm:pt modelId="{3D17F2A0-BCE0-4BBC-BFBE-0DCA9BE4FCD2}" type="pres">
      <dgm:prSet presAssocID="{D8726199-F9B4-4E55-9E3C-85EE5A7A5727}" presName="spNode" presStyleCnt="0"/>
      <dgm:spPr/>
    </dgm:pt>
    <dgm:pt modelId="{BB242B6A-4373-4111-A37A-8A13A81B85CB}" type="pres">
      <dgm:prSet presAssocID="{72FBACE2-2082-43CA-B27A-C9015724AEB5}" presName="sibTrans" presStyleLbl="sibTrans1D1" presStyleIdx="0" presStyleCnt="3"/>
      <dgm:spPr/>
    </dgm:pt>
    <dgm:pt modelId="{4CDCE45F-7C1A-4CF5-8911-CA7C9CACA3FF}" type="pres">
      <dgm:prSet presAssocID="{E45C173D-8583-4D58-B9C9-2E145158C813}" presName="node" presStyleLbl="node1" presStyleIdx="1" presStyleCnt="3">
        <dgm:presLayoutVars>
          <dgm:bulletEnabled val="1"/>
        </dgm:presLayoutVars>
      </dgm:prSet>
      <dgm:spPr/>
    </dgm:pt>
    <dgm:pt modelId="{D9620FD0-835F-4F40-890C-3E9FF6349C40}" type="pres">
      <dgm:prSet presAssocID="{E45C173D-8583-4D58-B9C9-2E145158C813}" presName="spNode" presStyleCnt="0"/>
      <dgm:spPr/>
    </dgm:pt>
    <dgm:pt modelId="{DBBDBD6D-2648-4E03-A7E3-89194C764D77}" type="pres">
      <dgm:prSet presAssocID="{A0BD0EEB-BAE4-46FC-BD70-5A7BCAEB2514}" presName="sibTrans" presStyleLbl="sibTrans1D1" presStyleIdx="1" presStyleCnt="3"/>
      <dgm:spPr/>
    </dgm:pt>
    <dgm:pt modelId="{954E432F-A605-4AE3-9464-2027E8296CC5}" type="pres">
      <dgm:prSet presAssocID="{400D934D-03E1-45D9-B634-DB471F095B0B}" presName="node" presStyleLbl="node1" presStyleIdx="2" presStyleCnt="3">
        <dgm:presLayoutVars>
          <dgm:bulletEnabled val="1"/>
        </dgm:presLayoutVars>
      </dgm:prSet>
      <dgm:spPr/>
    </dgm:pt>
    <dgm:pt modelId="{9173E535-DB33-48F6-9359-A3402DF8131C}" type="pres">
      <dgm:prSet presAssocID="{400D934D-03E1-45D9-B634-DB471F095B0B}" presName="spNode" presStyleCnt="0"/>
      <dgm:spPr/>
    </dgm:pt>
    <dgm:pt modelId="{70845647-8217-48FA-B469-86F65F8C24EB}" type="pres">
      <dgm:prSet presAssocID="{3EB9802E-ECCB-4E65-AC6C-CC8D0DA6189F}" presName="sibTrans" presStyleLbl="sibTrans1D1" presStyleIdx="2" presStyleCnt="3"/>
      <dgm:spPr/>
    </dgm:pt>
  </dgm:ptLst>
  <dgm:cxnLst>
    <dgm:cxn modelId="{90877703-B934-477B-B998-8DD7E90CA5A7}" srcId="{BE68CE3E-5163-4686-A7DB-81F1FE10C4D3}" destId="{E45C173D-8583-4D58-B9C9-2E145158C813}" srcOrd="1" destOrd="0" parTransId="{26E731ED-3B26-4928-93CF-268314467299}" sibTransId="{A0BD0EEB-BAE4-46FC-BD70-5A7BCAEB2514}"/>
    <dgm:cxn modelId="{40DE5D19-6E8F-4294-829C-8FBD79C6AD24}" type="presOf" srcId="{400D934D-03E1-45D9-B634-DB471F095B0B}" destId="{954E432F-A605-4AE3-9464-2027E8296CC5}" srcOrd="0" destOrd="0" presId="urn:microsoft.com/office/officeart/2005/8/layout/cycle6"/>
    <dgm:cxn modelId="{E457CF25-A430-4EAA-AE4C-F609AF2D8DF0}" srcId="{BE68CE3E-5163-4686-A7DB-81F1FE10C4D3}" destId="{D8726199-F9B4-4E55-9E3C-85EE5A7A5727}" srcOrd="0" destOrd="0" parTransId="{BBB91FDA-B2A3-4F11-BD85-8CE750183BE8}" sibTransId="{72FBACE2-2082-43CA-B27A-C9015724AEB5}"/>
    <dgm:cxn modelId="{76C35144-39E8-400E-8B0C-A7DCF3AD7D58}" type="presOf" srcId="{A0BD0EEB-BAE4-46FC-BD70-5A7BCAEB2514}" destId="{DBBDBD6D-2648-4E03-A7E3-89194C764D77}" srcOrd="0" destOrd="0" presId="urn:microsoft.com/office/officeart/2005/8/layout/cycle6"/>
    <dgm:cxn modelId="{72E17B50-C135-47F2-891B-029D8D0EA37E}" type="presOf" srcId="{BE68CE3E-5163-4686-A7DB-81F1FE10C4D3}" destId="{182AC798-C918-450A-8E40-A6AB12063B60}" srcOrd="0" destOrd="0" presId="urn:microsoft.com/office/officeart/2005/8/layout/cycle6"/>
    <dgm:cxn modelId="{36592D82-CBAC-4680-80A9-EBDC9EE63F93}" srcId="{BE68CE3E-5163-4686-A7DB-81F1FE10C4D3}" destId="{400D934D-03E1-45D9-B634-DB471F095B0B}" srcOrd="2" destOrd="0" parTransId="{2A314A00-AB1A-434A-8DE1-F8BA9B696A47}" sibTransId="{3EB9802E-ECCB-4E65-AC6C-CC8D0DA6189F}"/>
    <dgm:cxn modelId="{A7CFCF8E-ACC4-459D-BC9C-EC7901D55EF1}" type="presOf" srcId="{3EB9802E-ECCB-4E65-AC6C-CC8D0DA6189F}" destId="{70845647-8217-48FA-B469-86F65F8C24EB}" srcOrd="0" destOrd="0" presId="urn:microsoft.com/office/officeart/2005/8/layout/cycle6"/>
    <dgm:cxn modelId="{F0AC5DC3-56A0-4ADB-A0CE-607DC9EE8F7E}" type="presOf" srcId="{72FBACE2-2082-43CA-B27A-C9015724AEB5}" destId="{BB242B6A-4373-4111-A37A-8A13A81B85CB}" srcOrd="0" destOrd="0" presId="urn:microsoft.com/office/officeart/2005/8/layout/cycle6"/>
    <dgm:cxn modelId="{CBC8EAE1-70FB-4393-BCF5-709B0E794F42}" type="presOf" srcId="{E45C173D-8583-4D58-B9C9-2E145158C813}" destId="{4CDCE45F-7C1A-4CF5-8911-CA7C9CACA3FF}" srcOrd="0" destOrd="0" presId="urn:microsoft.com/office/officeart/2005/8/layout/cycle6"/>
    <dgm:cxn modelId="{35B992F8-D270-4F56-98CB-3EE7FE9F6B80}" type="presOf" srcId="{D8726199-F9B4-4E55-9E3C-85EE5A7A5727}" destId="{971E25AF-D629-4A83-8548-27F49523D0F9}" srcOrd="0" destOrd="0" presId="urn:microsoft.com/office/officeart/2005/8/layout/cycle6"/>
    <dgm:cxn modelId="{DC7F95BB-00A8-4DB6-95C9-C8218E53733C}" type="presParOf" srcId="{182AC798-C918-450A-8E40-A6AB12063B60}" destId="{971E25AF-D629-4A83-8548-27F49523D0F9}" srcOrd="0" destOrd="0" presId="urn:microsoft.com/office/officeart/2005/8/layout/cycle6"/>
    <dgm:cxn modelId="{6EFEF8C9-C0BC-40D2-ABEA-069E1EC013B0}" type="presParOf" srcId="{182AC798-C918-450A-8E40-A6AB12063B60}" destId="{3D17F2A0-BCE0-4BBC-BFBE-0DCA9BE4FCD2}" srcOrd="1" destOrd="0" presId="urn:microsoft.com/office/officeart/2005/8/layout/cycle6"/>
    <dgm:cxn modelId="{6623C8E9-0FA7-4FC5-942B-A2B9DD11AA48}" type="presParOf" srcId="{182AC798-C918-450A-8E40-A6AB12063B60}" destId="{BB242B6A-4373-4111-A37A-8A13A81B85CB}" srcOrd="2" destOrd="0" presId="urn:microsoft.com/office/officeart/2005/8/layout/cycle6"/>
    <dgm:cxn modelId="{AB9896BF-733A-434F-9C3E-1918DB9F003E}" type="presParOf" srcId="{182AC798-C918-450A-8E40-A6AB12063B60}" destId="{4CDCE45F-7C1A-4CF5-8911-CA7C9CACA3FF}" srcOrd="3" destOrd="0" presId="urn:microsoft.com/office/officeart/2005/8/layout/cycle6"/>
    <dgm:cxn modelId="{0C458DD2-F077-4B1B-BA27-1B4E4DECD806}" type="presParOf" srcId="{182AC798-C918-450A-8E40-A6AB12063B60}" destId="{D9620FD0-835F-4F40-890C-3E9FF6349C40}" srcOrd="4" destOrd="0" presId="urn:microsoft.com/office/officeart/2005/8/layout/cycle6"/>
    <dgm:cxn modelId="{19EBB875-6E59-4276-B2E6-D10DE6C51579}" type="presParOf" srcId="{182AC798-C918-450A-8E40-A6AB12063B60}" destId="{DBBDBD6D-2648-4E03-A7E3-89194C764D77}" srcOrd="5" destOrd="0" presId="urn:microsoft.com/office/officeart/2005/8/layout/cycle6"/>
    <dgm:cxn modelId="{BD0B714C-B26B-425B-9B15-AC19789B8BE5}" type="presParOf" srcId="{182AC798-C918-450A-8E40-A6AB12063B60}" destId="{954E432F-A605-4AE3-9464-2027E8296CC5}" srcOrd="6" destOrd="0" presId="urn:microsoft.com/office/officeart/2005/8/layout/cycle6"/>
    <dgm:cxn modelId="{6F973AF7-DABD-492F-85FD-7DB763D72FA0}" type="presParOf" srcId="{182AC798-C918-450A-8E40-A6AB12063B60}" destId="{9173E535-DB33-48F6-9359-A3402DF8131C}" srcOrd="7" destOrd="0" presId="urn:microsoft.com/office/officeart/2005/8/layout/cycle6"/>
    <dgm:cxn modelId="{B2B66CC4-43EA-4635-9F5C-3AD703DFDE30}" type="presParOf" srcId="{182AC798-C918-450A-8E40-A6AB12063B60}" destId="{70845647-8217-48FA-B469-86F65F8C24EB}" srcOrd="8" destOrd="0" presId="urn:microsoft.com/office/officeart/2005/8/layout/cycle6"/>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E68CE3E-5163-4686-A7DB-81F1FE10C4D3}" type="doc">
      <dgm:prSet loTypeId="urn:microsoft.com/office/officeart/2005/8/layout/cycle6" loCatId="cycle" qsTypeId="urn:microsoft.com/office/officeart/2005/8/quickstyle/simple4" qsCatId="simple" csTypeId="urn:microsoft.com/office/officeart/2005/8/colors/colorful1" csCatId="colorful" phldr="1"/>
      <dgm:spPr/>
      <dgm:t>
        <a:bodyPr/>
        <a:lstStyle/>
        <a:p>
          <a:endParaRPr lang="de-DE"/>
        </a:p>
      </dgm:t>
    </dgm:pt>
    <dgm:pt modelId="{E45C173D-8583-4D58-B9C9-2E145158C813}">
      <dgm:prSet custT="1"/>
      <dgm:spPr/>
      <dgm:t>
        <a:bodyPr/>
        <a:lstStyle/>
        <a:p>
          <a:pPr algn="ctr"/>
          <a:r>
            <a:rPr lang="de-DE" sz="1600" dirty="0">
              <a:latin typeface="Arial" panose="020B0604020202020204" pitchFamily="34" charset="0"/>
              <a:cs typeface="Arial" panose="020B0604020202020204" pitchFamily="34" charset="0"/>
            </a:rPr>
            <a:t>Beziehungsebene</a:t>
          </a:r>
          <a:r>
            <a:rPr lang="de-DE" sz="1800" dirty="0">
              <a:latin typeface="Arial" panose="020B0604020202020204" pitchFamily="34" charset="0"/>
              <a:cs typeface="Arial" panose="020B0604020202020204" pitchFamily="34" charset="0"/>
            </a:rPr>
            <a:t>  </a:t>
          </a:r>
          <a:r>
            <a:rPr lang="de-DE" sz="1200" dirty="0">
              <a:latin typeface="Arial" panose="020B0604020202020204" pitchFamily="34" charset="0"/>
              <a:cs typeface="Arial" panose="020B0604020202020204" pitchFamily="34" charset="0"/>
            </a:rPr>
            <a:t>                                           </a:t>
          </a:r>
        </a:p>
      </dgm:t>
    </dgm:pt>
    <dgm:pt modelId="{26E731ED-3B26-4928-93CF-268314467299}" type="parTrans" cxnId="{90877703-B934-477B-B998-8DD7E90CA5A7}">
      <dgm:prSet/>
      <dgm:spPr/>
      <dgm:t>
        <a:bodyPr/>
        <a:lstStyle/>
        <a:p>
          <a:pPr algn="ctr"/>
          <a:endParaRPr lang="de-DE" sz="1400"/>
        </a:p>
      </dgm:t>
    </dgm:pt>
    <dgm:pt modelId="{A0BD0EEB-BAE4-46FC-BD70-5A7BCAEB2514}" type="sibTrans" cxnId="{90877703-B934-477B-B998-8DD7E90CA5A7}">
      <dgm:prSet/>
      <dgm:spPr/>
      <dgm:t>
        <a:bodyPr/>
        <a:lstStyle/>
        <a:p>
          <a:pPr algn="ctr"/>
          <a:endParaRPr lang="de-DE" sz="1400"/>
        </a:p>
      </dgm:t>
    </dgm:pt>
    <dgm:pt modelId="{2C6FBABA-7D0C-4F2B-AAC3-B50BA3E89E91}">
      <dgm:prSet custT="1"/>
      <dgm:spPr/>
      <dgm:t>
        <a:bodyPr/>
        <a:lstStyle/>
        <a:p>
          <a:pPr algn="ctr"/>
          <a:r>
            <a:rPr lang="de-DE" sz="1600" dirty="0">
              <a:latin typeface="Arial" panose="020B0604020202020204" pitchFamily="34" charset="0"/>
              <a:cs typeface="Arial" panose="020B0604020202020204" pitchFamily="34" charset="0"/>
            </a:rPr>
            <a:t>Bedürfnisebene</a:t>
          </a:r>
        </a:p>
      </dgm:t>
    </dgm:pt>
    <dgm:pt modelId="{6C89239E-3D91-423E-B599-261328324D7F}" type="parTrans" cxnId="{26A1CB84-0273-4171-80D8-8611DCC9DE59}">
      <dgm:prSet/>
      <dgm:spPr/>
      <dgm:t>
        <a:bodyPr/>
        <a:lstStyle/>
        <a:p>
          <a:pPr algn="ctr"/>
          <a:endParaRPr lang="de-DE" sz="1400"/>
        </a:p>
      </dgm:t>
    </dgm:pt>
    <dgm:pt modelId="{5FD127D2-C3E6-4984-B34D-3ACE701ED8D2}" type="sibTrans" cxnId="{26A1CB84-0273-4171-80D8-8611DCC9DE59}">
      <dgm:prSet/>
      <dgm:spPr/>
      <dgm:t>
        <a:bodyPr/>
        <a:lstStyle/>
        <a:p>
          <a:pPr algn="ctr"/>
          <a:endParaRPr lang="de-DE" sz="1400"/>
        </a:p>
      </dgm:t>
    </dgm:pt>
    <dgm:pt modelId="{D8726199-F9B4-4E55-9E3C-85EE5A7A5727}">
      <dgm:prSet custT="1"/>
      <dgm:spPr/>
      <dgm:t>
        <a:bodyPr/>
        <a:lstStyle/>
        <a:p>
          <a:pPr algn="ctr"/>
          <a:r>
            <a:rPr lang="de-DE" sz="1600" dirty="0">
              <a:latin typeface="Arial" panose="020B0604020202020204" pitchFamily="34" charset="0"/>
              <a:cs typeface="Arial" panose="020B0604020202020204" pitchFamily="34" charset="0"/>
            </a:rPr>
            <a:t>Sachebene</a:t>
          </a:r>
        </a:p>
      </dgm:t>
    </dgm:pt>
    <dgm:pt modelId="{72FBACE2-2082-43CA-B27A-C9015724AEB5}" type="sibTrans" cxnId="{E457CF25-A430-4EAA-AE4C-F609AF2D8DF0}">
      <dgm:prSet/>
      <dgm:spPr/>
      <dgm:t>
        <a:bodyPr/>
        <a:lstStyle/>
        <a:p>
          <a:pPr algn="ctr"/>
          <a:endParaRPr lang="de-DE" sz="1400"/>
        </a:p>
      </dgm:t>
    </dgm:pt>
    <dgm:pt modelId="{BBB91FDA-B2A3-4F11-BD85-8CE750183BE8}" type="parTrans" cxnId="{E457CF25-A430-4EAA-AE4C-F609AF2D8DF0}">
      <dgm:prSet/>
      <dgm:spPr/>
      <dgm:t>
        <a:bodyPr/>
        <a:lstStyle/>
        <a:p>
          <a:pPr algn="ctr"/>
          <a:endParaRPr lang="de-DE" sz="1400"/>
        </a:p>
      </dgm:t>
    </dgm:pt>
    <dgm:pt modelId="{182AC798-C918-450A-8E40-A6AB12063B60}" type="pres">
      <dgm:prSet presAssocID="{BE68CE3E-5163-4686-A7DB-81F1FE10C4D3}" presName="cycle" presStyleCnt="0">
        <dgm:presLayoutVars>
          <dgm:dir/>
          <dgm:resizeHandles val="exact"/>
        </dgm:presLayoutVars>
      </dgm:prSet>
      <dgm:spPr/>
    </dgm:pt>
    <dgm:pt modelId="{971E25AF-D629-4A83-8548-27F49523D0F9}" type="pres">
      <dgm:prSet presAssocID="{D8726199-F9B4-4E55-9E3C-85EE5A7A5727}" presName="node" presStyleLbl="node1" presStyleIdx="0" presStyleCnt="3">
        <dgm:presLayoutVars>
          <dgm:bulletEnabled val="1"/>
        </dgm:presLayoutVars>
      </dgm:prSet>
      <dgm:spPr/>
    </dgm:pt>
    <dgm:pt modelId="{3D17F2A0-BCE0-4BBC-BFBE-0DCA9BE4FCD2}" type="pres">
      <dgm:prSet presAssocID="{D8726199-F9B4-4E55-9E3C-85EE5A7A5727}" presName="spNode" presStyleCnt="0"/>
      <dgm:spPr/>
    </dgm:pt>
    <dgm:pt modelId="{BB242B6A-4373-4111-A37A-8A13A81B85CB}" type="pres">
      <dgm:prSet presAssocID="{72FBACE2-2082-43CA-B27A-C9015724AEB5}" presName="sibTrans" presStyleLbl="sibTrans1D1" presStyleIdx="0" presStyleCnt="3"/>
      <dgm:spPr/>
    </dgm:pt>
    <dgm:pt modelId="{4CDCE45F-7C1A-4CF5-8911-CA7C9CACA3FF}" type="pres">
      <dgm:prSet presAssocID="{E45C173D-8583-4D58-B9C9-2E145158C813}" presName="node" presStyleLbl="node1" presStyleIdx="1" presStyleCnt="3">
        <dgm:presLayoutVars>
          <dgm:bulletEnabled val="1"/>
        </dgm:presLayoutVars>
      </dgm:prSet>
      <dgm:spPr/>
    </dgm:pt>
    <dgm:pt modelId="{D9620FD0-835F-4F40-890C-3E9FF6349C40}" type="pres">
      <dgm:prSet presAssocID="{E45C173D-8583-4D58-B9C9-2E145158C813}" presName="spNode" presStyleCnt="0"/>
      <dgm:spPr/>
    </dgm:pt>
    <dgm:pt modelId="{DBBDBD6D-2648-4E03-A7E3-89194C764D77}" type="pres">
      <dgm:prSet presAssocID="{A0BD0EEB-BAE4-46FC-BD70-5A7BCAEB2514}" presName="sibTrans" presStyleLbl="sibTrans1D1" presStyleIdx="1" presStyleCnt="3"/>
      <dgm:spPr/>
    </dgm:pt>
    <dgm:pt modelId="{85F3ECA5-98D1-490C-8810-6E55E0A7CB20}" type="pres">
      <dgm:prSet presAssocID="{2C6FBABA-7D0C-4F2B-AAC3-B50BA3E89E91}" presName="node" presStyleLbl="node1" presStyleIdx="2" presStyleCnt="3">
        <dgm:presLayoutVars>
          <dgm:bulletEnabled val="1"/>
        </dgm:presLayoutVars>
      </dgm:prSet>
      <dgm:spPr/>
    </dgm:pt>
    <dgm:pt modelId="{A47A3C59-72F9-46B1-8AD3-4171E71F1AF6}" type="pres">
      <dgm:prSet presAssocID="{2C6FBABA-7D0C-4F2B-AAC3-B50BA3E89E91}" presName="spNode" presStyleCnt="0"/>
      <dgm:spPr/>
    </dgm:pt>
    <dgm:pt modelId="{38536671-750E-4156-B9F8-B6A7B9F4747E}" type="pres">
      <dgm:prSet presAssocID="{5FD127D2-C3E6-4984-B34D-3ACE701ED8D2}" presName="sibTrans" presStyleLbl="sibTrans1D1" presStyleIdx="2" presStyleCnt="3"/>
      <dgm:spPr/>
    </dgm:pt>
  </dgm:ptLst>
  <dgm:cxnLst>
    <dgm:cxn modelId="{90877703-B934-477B-B998-8DD7E90CA5A7}" srcId="{BE68CE3E-5163-4686-A7DB-81F1FE10C4D3}" destId="{E45C173D-8583-4D58-B9C9-2E145158C813}" srcOrd="1" destOrd="0" parTransId="{26E731ED-3B26-4928-93CF-268314467299}" sibTransId="{A0BD0EEB-BAE4-46FC-BD70-5A7BCAEB2514}"/>
    <dgm:cxn modelId="{7CE0C820-D6AD-42B1-93D8-8E6492AC0006}" type="presOf" srcId="{E45C173D-8583-4D58-B9C9-2E145158C813}" destId="{4CDCE45F-7C1A-4CF5-8911-CA7C9CACA3FF}" srcOrd="0" destOrd="0" presId="urn:microsoft.com/office/officeart/2005/8/layout/cycle6"/>
    <dgm:cxn modelId="{E457CF25-A430-4EAA-AE4C-F609AF2D8DF0}" srcId="{BE68CE3E-5163-4686-A7DB-81F1FE10C4D3}" destId="{D8726199-F9B4-4E55-9E3C-85EE5A7A5727}" srcOrd="0" destOrd="0" parTransId="{BBB91FDA-B2A3-4F11-BD85-8CE750183BE8}" sibTransId="{72FBACE2-2082-43CA-B27A-C9015724AEB5}"/>
    <dgm:cxn modelId="{C5BA085B-9AE7-4EAD-A639-F5C5DCFC036B}" type="presOf" srcId="{A0BD0EEB-BAE4-46FC-BD70-5A7BCAEB2514}" destId="{DBBDBD6D-2648-4E03-A7E3-89194C764D77}" srcOrd="0" destOrd="0" presId="urn:microsoft.com/office/officeart/2005/8/layout/cycle6"/>
    <dgm:cxn modelId="{B843B167-93FE-474D-B85B-297C68EE1DC5}" type="presOf" srcId="{BE68CE3E-5163-4686-A7DB-81F1FE10C4D3}" destId="{182AC798-C918-450A-8E40-A6AB12063B60}" srcOrd="0" destOrd="0" presId="urn:microsoft.com/office/officeart/2005/8/layout/cycle6"/>
    <dgm:cxn modelId="{6B76636E-0FA4-418B-B97A-AECF7FD26449}" type="presOf" srcId="{5FD127D2-C3E6-4984-B34D-3ACE701ED8D2}" destId="{38536671-750E-4156-B9F8-B6A7B9F4747E}" srcOrd="0" destOrd="0" presId="urn:microsoft.com/office/officeart/2005/8/layout/cycle6"/>
    <dgm:cxn modelId="{7E67C154-9F49-41CA-80C0-2B88D1207D39}" type="presOf" srcId="{D8726199-F9B4-4E55-9E3C-85EE5A7A5727}" destId="{971E25AF-D629-4A83-8548-27F49523D0F9}" srcOrd="0" destOrd="0" presId="urn:microsoft.com/office/officeart/2005/8/layout/cycle6"/>
    <dgm:cxn modelId="{26A1CB84-0273-4171-80D8-8611DCC9DE59}" srcId="{BE68CE3E-5163-4686-A7DB-81F1FE10C4D3}" destId="{2C6FBABA-7D0C-4F2B-AAC3-B50BA3E89E91}" srcOrd="2" destOrd="0" parTransId="{6C89239E-3D91-423E-B599-261328324D7F}" sibTransId="{5FD127D2-C3E6-4984-B34D-3ACE701ED8D2}"/>
    <dgm:cxn modelId="{C1D6C188-F676-43C5-914D-6C85B387A7DC}" type="presOf" srcId="{2C6FBABA-7D0C-4F2B-AAC3-B50BA3E89E91}" destId="{85F3ECA5-98D1-490C-8810-6E55E0A7CB20}" srcOrd="0" destOrd="0" presId="urn:microsoft.com/office/officeart/2005/8/layout/cycle6"/>
    <dgm:cxn modelId="{CC27BEC7-1941-4C91-BB5D-FBD98AD22734}" type="presOf" srcId="{72FBACE2-2082-43CA-B27A-C9015724AEB5}" destId="{BB242B6A-4373-4111-A37A-8A13A81B85CB}" srcOrd="0" destOrd="0" presId="urn:microsoft.com/office/officeart/2005/8/layout/cycle6"/>
    <dgm:cxn modelId="{6D7BDFDA-A5BE-4F7F-9A2A-ED70DFF9B7DD}" type="presParOf" srcId="{182AC798-C918-450A-8E40-A6AB12063B60}" destId="{971E25AF-D629-4A83-8548-27F49523D0F9}" srcOrd="0" destOrd="0" presId="urn:microsoft.com/office/officeart/2005/8/layout/cycle6"/>
    <dgm:cxn modelId="{23C5A5D1-9E38-44AF-A8A1-1F47C8B441BC}" type="presParOf" srcId="{182AC798-C918-450A-8E40-A6AB12063B60}" destId="{3D17F2A0-BCE0-4BBC-BFBE-0DCA9BE4FCD2}" srcOrd="1" destOrd="0" presId="urn:microsoft.com/office/officeart/2005/8/layout/cycle6"/>
    <dgm:cxn modelId="{68F2ABE3-3110-4A1F-BD6E-C4B32A82CF61}" type="presParOf" srcId="{182AC798-C918-450A-8E40-A6AB12063B60}" destId="{BB242B6A-4373-4111-A37A-8A13A81B85CB}" srcOrd="2" destOrd="0" presId="urn:microsoft.com/office/officeart/2005/8/layout/cycle6"/>
    <dgm:cxn modelId="{A8E7926C-AABB-4663-B179-08C7143ADBF0}" type="presParOf" srcId="{182AC798-C918-450A-8E40-A6AB12063B60}" destId="{4CDCE45F-7C1A-4CF5-8911-CA7C9CACA3FF}" srcOrd="3" destOrd="0" presId="urn:microsoft.com/office/officeart/2005/8/layout/cycle6"/>
    <dgm:cxn modelId="{96FEA9CC-544E-4955-967B-73AE1BE240B2}" type="presParOf" srcId="{182AC798-C918-450A-8E40-A6AB12063B60}" destId="{D9620FD0-835F-4F40-890C-3E9FF6349C40}" srcOrd="4" destOrd="0" presId="urn:microsoft.com/office/officeart/2005/8/layout/cycle6"/>
    <dgm:cxn modelId="{65529F88-F32A-4BE3-8C61-2D7038C41F4F}" type="presParOf" srcId="{182AC798-C918-450A-8E40-A6AB12063B60}" destId="{DBBDBD6D-2648-4E03-A7E3-89194C764D77}" srcOrd="5" destOrd="0" presId="urn:microsoft.com/office/officeart/2005/8/layout/cycle6"/>
    <dgm:cxn modelId="{9447A07A-89DD-4803-A24F-D8144EFC85D1}" type="presParOf" srcId="{182AC798-C918-450A-8E40-A6AB12063B60}" destId="{85F3ECA5-98D1-490C-8810-6E55E0A7CB20}" srcOrd="6" destOrd="0" presId="urn:microsoft.com/office/officeart/2005/8/layout/cycle6"/>
    <dgm:cxn modelId="{7168E272-3CA5-4A7B-9315-A02239490A96}" type="presParOf" srcId="{182AC798-C918-450A-8E40-A6AB12063B60}" destId="{A47A3C59-72F9-46B1-8AD3-4171E71F1AF6}" srcOrd="7" destOrd="0" presId="urn:microsoft.com/office/officeart/2005/8/layout/cycle6"/>
    <dgm:cxn modelId="{EAAB40FF-C4DB-4E66-A7AB-450D38144A3E}" type="presParOf" srcId="{182AC798-C918-450A-8E40-A6AB12063B60}" destId="{38536671-750E-4156-B9F8-B6A7B9F4747E}" srcOrd="8" destOrd="0" presId="urn:microsoft.com/office/officeart/2005/8/layout/cycle6"/>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CB9EC1-6374-47D7-BAD2-F890B8D1E444}">
      <dsp:nvSpPr>
        <dsp:cNvPr id="0" name=""/>
        <dsp:cNvSpPr/>
      </dsp:nvSpPr>
      <dsp:spPr>
        <a:xfrm>
          <a:off x="4563044" y="191"/>
          <a:ext cx="1683760" cy="1683760"/>
        </a:xfrm>
        <a:prstGeom prst="ellipse">
          <a:avLst/>
        </a:prstGeom>
        <a:solidFill>
          <a:schemeClr val="bg1">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kern="1200" dirty="0">
              <a:solidFill>
                <a:schemeClr val="tx1"/>
              </a:solidFill>
              <a:latin typeface="Arial" panose="020B0604020202020204" pitchFamily="34" charset="0"/>
              <a:cs typeface="Arial" panose="020B0604020202020204" pitchFamily="34" charset="0"/>
            </a:rPr>
            <a:t>Situativ verkennendes Verhalten</a:t>
          </a:r>
        </a:p>
      </dsp:txBody>
      <dsp:txXfrm>
        <a:off x="4809625" y="246772"/>
        <a:ext cx="1190598" cy="1190598"/>
      </dsp:txXfrm>
    </dsp:sp>
    <dsp:sp modelId="{1F14167A-4399-4C0E-AB39-5505F5280D05}">
      <dsp:nvSpPr>
        <dsp:cNvPr id="0" name=""/>
        <dsp:cNvSpPr/>
      </dsp:nvSpPr>
      <dsp:spPr>
        <a:xfrm rot="3600000">
          <a:off x="5806796" y="1642997"/>
          <a:ext cx="449177" cy="568269"/>
        </a:xfrm>
        <a:prstGeom prst="rightArrow">
          <a:avLst>
            <a:gd name="adj1" fmla="val 60000"/>
            <a:gd name="adj2" fmla="val 50000"/>
          </a:avLst>
        </a:prstGeom>
        <a:gradFill rotWithShape="0">
          <a:gsLst>
            <a:gs pos="0">
              <a:schemeClr val="dk2">
                <a:tint val="60000"/>
                <a:hueOff val="0"/>
                <a:satOff val="0"/>
                <a:lumOff val="0"/>
                <a:alphaOff val="0"/>
                <a:satMod val="103000"/>
                <a:lumMod val="102000"/>
                <a:tint val="94000"/>
              </a:schemeClr>
            </a:gs>
            <a:gs pos="50000">
              <a:schemeClr val="dk2">
                <a:tint val="60000"/>
                <a:hueOff val="0"/>
                <a:satOff val="0"/>
                <a:lumOff val="0"/>
                <a:alphaOff val="0"/>
                <a:satMod val="110000"/>
                <a:lumMod val="100000"/>
                <a:shade val="100000"/>
              </a:schemeClr>
            </a:gs>
            <a:gs pos="100000">
              <a:schemeClr val="dk2">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de-DE" sz="2400" kern="1200"/>
        </a:p>
      </dsp:txBody>
      <dsp:txXfrm>
        <a:off x="5840484" y="1698301"/>
        <a:ext cx="314424" cy="340961"/>
      </dsp:txXfrm>
    </dsp:sp>
    <dsp:sp modelId="{007D3375-3886-4B2D-A1A5-5EC4EDFAC533}">
      <dsp:nvSpPr>
        <dsp:cNvPr id="0" name=""/>
        <dsp:cNvSpPr/>
      </dsp:nvSpPr>
      <dsp:spPr>
        <a:xfrm>
          <a:off x="5828677" y="2192330"/>
          <a:ext cx="1683760" cy="1683760"/>
        </a:xfrm>
        <a:prstGeom prst="ellipse">
          <a:avLst/>
        </a:prstGeom>
        <a:solidFill>
          <a:schemeClr val="bg1">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kern="1200" dirty="0">
              <a:solidFill>
                <a:schemeClr val="tx1"/>
              </a:solidFill>
              <a:latin typeface="Arial" panose="020B0604020202020204" pitchFamily="34" charset="0"/>
              <a:cs typeface="Arial" panose="020B0604020202020204" pitchFamily="34" charset="0"/>
            </a:rPr>
            <a:t>Höhere  </a:t>
          </a:r>
          <a:r>
            <a:rPr lang="de-DE" sz="1400" kern="1200" dirty="0" err="1">
              <a:solidFill>
                <a:schemeClr val="tx1"/>
              </a:solidFill>
              <a:latin typeface="Arial" panose="020B0604020202020204" pitchFamily="34" charset="0"/>
              <a:cs typeface="Arial" panose="020B0604020202020204" pitchFamily="34" charset="0"/>
            </a:rPr>
            <a:t>Psychophar-makagabe</a:t>
          </a:r>
          <a:r>
            <a:rPr lang="de-DE" sz="1400" kern="1200" dirty="0">
              <a:solidFill>
                <a:schemeClr val="tx1"/>
              </a:solidFill>
              <a:latin typeface="Arial" panose="020B0604020202020204" pitchFamily="34" charset="0"/>
              <a:cs typeface="Arial" panose="020B0604020202020204" pitchFamily="34" charset="0"/>
            </a:rPr>
            <a:t>                                            </a:t>
          </a:r>
        </a:p>
      </dsp:txBody>
      <dsp:txXfrm>
        <a:off x="6075258" y="2438911"/>
        <a:ext cx="1190598" cy="1190598"/>
      </dsp:txXfrm>
    </dsp:sp>
    <dsp:sp modelId="{82102ED8-4140-4AA1-9E32-183BB8E8D9FE}">
      <dsp:nvSpPr>
        <dsp:cNvPr id="0" name=""/>
        <dsp:cNvSpPr/>
      </dsp:nvSpPr>
      <dsp:spPr>
        <a:xfrm rot="10799739">
          <a:off x="5203783" y="2750171"/>
          <a:ext cx="441591" cy="568269"/>
        </a:xfrm>
        <a:prstGeom prst="rightArrow">
          <a:avLst>
            <a:gd name="adj1" fmla="val 60000"/>
            <a:gd name="adj2" fmla="val 50000"/>
          </a:avLst>
        </a:prstGeom>
        <a:gradFill rotWithShape="0">
          <a:gsLst>
            <a:gs pos="0">
              <a:schemeClr val="dk2">
                <a:tint val="60000"/>
                <a:hueOff val="0"/>
                <a:satOff val="0"/>
                <a:lumOff val="0"/>
                <a:alphaOff val="0"/>
                <a:satMod val="103000"/>
                <a:lumMod val="102000"/>
                <a:tint val="94000"/>
              </a:schemeClr>
            </a:gs>
            <a:gs pos="50000">
              <a:schemeClr val="dk2">
                <a:tint val="60000"/>
                <a:hueOff val="0"/>
                <a:satOff val="0"/>
                <a:lumOff val="0"/>
                <a:alphaOff val="0"/>
                <a:satMod val="110000"/>
                <a:lumMod val="100000"/>
                <a:shade val="100000"/>
              </a:schemeClr>
            </a:gs>
            <a:gs pos="100000">
              <a:schemeClr val="dk2">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de-DE" sz="2400" kern="1200"/>
        </a:p>
      </dsp:txBody>
      <dsp:txXfrm rot="10800000">
        <a:off x="5336260" y="2863820"/>
        <a:ext cx="309114" cy="340961"/>
      </dsp:txXfrm>
    </dsp:sp>
    <dsp:sp modelId="{F4C7C162-2EC3-4912-8B70-EF8199F7EBEB}">
      <dsp:nvSpPr>
        <dsp:cNvPr id="0" name=""/>
        <dsp:cNvSpPr/>
      </dsp:nvSpPr>
      <dsp:spPr>
        <a:xfrm>
          <a:off x="3311724" y="2192522"/>
          <a:ext cx="1683760" cy="1683760"/>
        </a:xfrm>
        <a:prstGeom prst="ellipse">
          <a:avLst/>
        </a:prstGeom>
        <a:solidFill>
          <a:schemeClr val="bg1">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kern="1200" dirty="0">
              <a:solidFill>
                <a:schemeClr val="tx1"/>
              </a:solidFill>
              <a:latin typeface="Arial" panose="020B0604020202020204" pitchFamily="34" charset="0"/>
              <a:cs typeface="Arial" panose="020B0604020202020204" pitchFamily="34" charset="0"/>
            </a:rPr>
            <a:t>Kognitive </a:t>
          </a:r>
          <a:r>
            <a:rPr lang="de-DE" sz="1400" kern="1200" dirty="0" err="1">
              <a:solidFill>
                <a:schemeClr val="tx1"/>
              </a:solidFill>
              <a:latin typeface="Arial" panose="020B0604020202020204" pitchFamily="34" charset="0"/>
              <a:cs typeface="Arial" panose="020B0604020202020204" pitchFamily="34" charset="0"/>
            </a:rPr>
            <a:t>Verschlech-terung</a:t>
          </a:r>
          <a:endParaRPr lang="de-DE" sz="1400" kern="1200" dirty="0">
            <a:solidFill>
              <a:schemeClr val="tx1"/>
            </a:solidFill>
            <a:latin typeface="Arial" panose="020B0604020202020204" pitchFamily="34" charset="0"/>
            <a:cs typeface="Arial" panose="020B0604020202020204" pitchFamily="34" charset="0"/>
          </a:endParaRPr>
        </a:p>
      </dsp:txBody>
      <dsp:txXfrm>
        <a:off x="3558305" y="2439103"/>
        <a:ext cx="1190598" cy="1190598"/>
      </dsp:txXfrm>
    </dsp:sp>
    <dsp:sp modelId="{4FBE80B2-A96F-4F9E-8D34-80092133DB31}">
      <dsp:nvSpPr>
        <dsp:cNvPr id="0" name=""/>
        <dsp:cNvSpPr/>
      </dsp:nvSpPr>
      <dsp:spPr>
        <a:xfrm rot="17982990">
          <a:off x="4550270" y="1665052"/>
          <a:ext cx="445488" cy="568269"/>
        </a:xfrm>
        <a:prstGeom prst="rightArrow">
          <a:avLst>
            <a:gd name="adj1" fmla="val 60000"/>
            <a:gd name="adj2" fmla="val 50000"/>
          </a:avLst>
        </a:prstGeom>
        <a:gradFill rotWithShape="0">
          <a:gsLst>
            <a:gs pos="0">
              <a:schemeClr val="dk2">
                <a:tint val="60000"/>
                <a:hueOff val="0"/>
                <a:satOff val="0"/>
                <a:lumOff val="0"/>
                <a:alphaOff val="0"/>
                <a:satMod val="103000"/>
                <a:lumMod val="102000"/>
                <a:tint val="94000"/>
              </a:schemeClr>
            </a:gs>
            <a:gs pos="50000">
              <a:schemeClr val="dk2">
                <a:tint val="60000"/>
                <a:hueOff val="0"/>
                <a:satOff val="0"/>
                <a:lumOff val="0"/>
                <a:alphaOff val="0"/>
                <a:satMod val="110000"/>
                <a:lumMod val="100000"/>
                <a:shade val="100000"/>
              </a:schemeClr>
            </a:gs>
            <a:gs pos="100000">
              <a:schemeClr val="dk2">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de-DE" sz="2400" kern="1200"/>
        </a:p>
      </dsp:txBody>
      <dsp:txXfrm>
        <a:off x="4583968" y="1836741"/>
        <a:ext cx="311842" cy="3409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1E25AF-D629-4A83-8548-27F49523D0F9}">
      <dsp:nvSpPr>
        <dsp:cNvPr id="0" name=""/>
        <dsp:cNvSpPr/>
      </dsp:nvSpPr>
      <dsp:spPr>
        <a:xfrm>
          <a:off x="1680899" y="1577"/>
          <a:ext cx="1901935" cy="123625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kern="1200" dirty="0">
              <a:latin typeface="Arial" panose="020B0604020202020204" pitchFamily="34" charset="0"/>
              <a:cs typeface="Arial" panose="020B0604020202020204" pitchFamily="34" charset="0"/>
            </a:rPr>
            <a:t>Verhalten hat immer einen Sinn</a:t>
          </a:r>
        </a:p>
      </dsp:txBody>
      <dsp:txXfrm>
        <a:off x="1741248" y="61926"/>
        <a:ext cx="1781237" cy="1115560"/>
      </dsp:txXfrm>
    </dsp:sp>
    <dsp:sp modelId="{BB242B6A-4373-4111-A37A-8A13A81B85CB}">
      <dsp:nvSpPr>
        <dsp:cNvPr id="0" name=""/>
        <dsp:cNvSpPr/>
      </dsp:nvSpPr>
      <dsp:spPr>
        <a:xfrm>
          <a:off x="981641" y="619706"/>
          <a:ext cx="3300452" cy="3300452"/>
        </a:xfrm>
        <a:custGeom>
          <a:avLst/>
          <a:gdLst/>
          <a:ahLst/>
          <a:cxnLst/>
          <a:rect l="0" t="0" r="0" b="0"/>
          <a:pathLst>
            <a:path>
              <a:moveTo>
                <a:pt x="2615039" y="311427"/>
              </a:moveTo>
              <a:arcTo wR="1650226" hR="1650226" stAng="18346717" swAng="3650190"/>
            </a:path>
          </a:pathLst>
        </a:custGeom>
        <a:noFill/>
        <a:ln w="6350" cap="flat" cmpd="sng" algn="ctr">
          <a:solidFill>
            <a:schemeClr val="dk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CDCE45F-7C1A-4CF5-8911-CA7C9CACA3FF}">
      <dsp:nvSpPr>
        <dsp:cNvPr id="0" name=""/>
        <dsp:cNvSpPr/>
      </dsp:nvSpPr>
      <dsp:spPr>
        <a:xfrm>
          <a:off x="3110037" y="2476916"/>
          <a:ext cx="1901935" cy="123625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kern="1200" dirty="0">
              <a:latin typeface="Arial" panose="020B0604020202020204" pitchFamily="34" charset="0"/>
              <a:cs typeface="Arial" panose="020B0604020202020204" pitchFamily="34" charset="0"/>
            </a:rPr>
            <a:t>Verhalten ist Ausdruck von Bedürfnissen</a:t>
          </a:r>
        </a:p>
      </dsp:txBody>
      <dsp:txXfrm>
        <a:off x="3170386" y="2537265"/>
        <a:ext cx="1781237" cy="1115560"/>
      </dsp:txXfrm>
    </dsp:sp>
    <dsp:sp modelId="{DBBDBD6D-2648-4E03-A7E3-89194C764D77}">
      <dsp:nvSpPr>
        <dsp:cNvPr id="0" name=""/>
        <dsp:cNvSpPr/>
      </dsp:nvSpPr>
      <dsp:spPr>
        <a:xfrm>
          <a:off x="981641" y="619706"/>
          <a:ext cx="3300452" cy="3300452"/>
        </a:xfrm>
        <a:custGeom>
          <a:avLst/>
          <a:gdLst/>
          <a:ahLst/>
          <a:cxnLst/>
          <a:rect l="0" t="0" r="0" b="0"/>
          <a:pathLst>
            <a:path>
              <a:moveTo>
                <a:pt x="2436379" y="3101160"/>
              </a:moveTo>
              <a:arcTo wR="1650226" hR="1650226" stAng="3693003" swAng="3413995"/>
            </a:path>
          </a:pathLst>
        </a:custGeom>
        <a:noFill/>
        <a:ln w="6350" cap="flat" cmpd="sng" algn="ctr">
          <a:solidFill>
            <a:schemeClr val="dk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5F3ECA5-98D1-490C-8810-6E55E0A7CB20}">
      <dsp:nvSpPr>
        <dsp:cNvPr id="0" name=""/>
        <dsp:cNvSpPr/>
      </dsp:nvSpPr>
      <dsp:spPr>
        <a:xfrm>
          <a:off x="251761" y="2476916"/>
          <a:ext cx="1901935" cy="123625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kern="1200" dirty="0">
              <a:latin typeface="Arial" panose="020B0604020202020204" pitchFamily="34" charset="0"/>
              <a:cs typeface="Arial" panose="020B0604020202020204" pitchFamily="34" charset="0"/>
            </a:rPr>
            <a:t>Verhalten ist Kommunikation                                     </a:t>
          </a:r>
        </a:p>
      </dsp:txBody>
      <dsp:txXfrm>
        <a:off x="312110" y="2537265"/>
        <a:ext cx="1781237" cy="1115560"/>
      </dsp:txXfrm>
    </dsp:sp>
    <dsp:sp modelId="{38536671-750E-4156-B9F8-B6A7B9F4747E}">
      <dsp:nvSpPr>
        <dsp:cNvPr id="0" name=""/>
        <dsp:cNvSpPr/>
      </dsp:nvSpPr>
      <dsp:spPr>
        <a:xfrm>
          <a:off x="981641" y="619706"/>
          <a:ext cx="3300452" cy="3300452"/>
        </a:xfrm>
        <a:custGeom>
          <a:avLst/>
          <a:gdLst/>
          <a:ahLst/>
          <a:cxnLst/>
          <a:rect l="0" t="0" r="0" b="0"/>
          <a:pathLst>
            <a:path>
              <a:moveTo>
                <a:pt x="10986" y="1840331"/>
              </a:moveTo>
              <a:arcTo wR="1650226" hR="1650226" stAng="10403093" swAng="3650190"/>
            </a:path>
          </a:pathLst>
        </a:custGeom>
        <a:noFill/>
        <a:ln w="6350" cap="flat" cmpd="sng" algn="ctr">
          <a:solidFill>
            <a:schemeClr val="dk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1E25AF-D629-4A83-8548-27F49523D0F9}">
      <dsp:nvSpPr>
        <dsp:cNvPr id="0" name=""/>
        <dsp:cNvSpPr/>
      </dsp:nvSpPr>
      <dsp:spPr>
        <a:xfrm>
          <a:off x="4259126" y="943"/>
          <a:ext cx="1997347" cy="1298276"/>
        </a:xfrm>
        <a:prstGeom prst="roundRect">
          <a:avLst/>
        </a:prstGeom>
        <a:solidFill>
          <a:srgbClr val="FF0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DE" sz="1400" kern="1200">
              <a:latin typeface="Arial" panose="020B0604020202020204" pitchFamily="34" charset="0"/>
              <a:cs typeface="Arial" panose="020B0604020202020204" pitchFamily="34" charset="0"/>
            </a:rPr>
            <a:t>Emotionale Zuwendung</a:t>
          </a:r>
        </a:p>
      </dsp:txBody>
      <dsp:txXfrm>
        <a:off x="4322503" y="64320"/>
        <a:ext cx="1870593" cy="1171522"/>
      </dsp:txXfrm>
    </dsp:sp>
    <dsp:sp modelId="{BB242B6A-4373-4111-A37A-8A13A81B85CB}">
      <dsp:nvSpPr>
        <dsp:cNvPr id="0" name=""/>
        <dsp:cNvSpPr/>
      </dsp:nvSpPr>
      <dsp:spPr>
        <a:xfrm>
          <a:off x="3527484" y="650081"/>
          <a:ext cx="3460630" cy="3460630"/>
        </a:xfrm>
        <a:custGeom>
          <a:avLst/>
          <a:gdLst/>
          <a:ahLst/>
          <a:cxnLst/>
          <a:rect l="0" t="0" r="0" b="0"/>
          <a:pathLst>
            <a:path>
              <a:moveTo>
                <a:pt x="2743474" y="327639"/>
              </a:moveTo>
              <a:arcTo wR="1730315" hR="1730315" stAng="18350445" swAng="3644489"/>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CDCE45F-7C1A-4CF5-8911-CA7C9CACA3FF}">
      <dsp:nvSpPr>
        <dsp:cNvPr id="0" name=""/>
        <dsp:cNvSpPr/>
      </dsp:nvSpPr>
      <dsp:spPr>
        <a:xfrm>
          <a:off x="5757623" y="2596416"/>
          <a:ext cx="1997347" cy="1298276"/>
        </a:xfrm>
        <a:prstGeom prst="roundRect">
          <a:avLst/>
        </a:prstGeom>
        <a:solidFill>
          <a:srgbClr val="FFC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DE" sz="1400" kern="1200">
              <a:latin typeface="Arial" panose="020B0604020202020204" pitchFamily="34" charset="0"/>
              <a:cs typeface="Arial" panose="020B0604020202020204" pitchFamily="34" charset="0"/>
            </a:rPr>
            <a:t>Identität</a:t>
          </a:r>
          <a:endParaRPr lang="de-DE" sz="1100" kern="1200">
            <a:latin typeface="Arial" panose="020B0604020202020204" pitchFamily="34" charset="0"/>
            <a:cs typeface="Arial" panose="020B0604020202020204" pitchFamily="34" charset="0"/>
          </a:endParaRPr>
        </a:p>
      </dsp:txBody>
      <dsp:txXfrm>
        <a:off x="5821000" y="2659793"/>
        <a:ext cx="1870593" cy="1171522"/>
      </dsp:txXfrm>
    </dsp:sp>
    <dsp:sp modelId="{DBBDBD6D-2648-4E03-A7E3-89194C764D77}">
      <dsp:nvSpPr>
        <dsp:cNvPr id="0" name=""/>
        <dsp:cNvSpPr/>
      </dsp:nvSpPr>
      <dsp:spPr>
        <a:xfrm>
          <a:off x="3527484" y="650081"/>
          <a:ext cx="3460630" cy="3460630"/>
        </a:xfrm>
        <a:custGeom>
          <a:avLst/>
          <a:gdLst/>
          <a:ahLst/>
          <a:cxnLst/>
          <a:rect l="0" t="0" r="0" b="0"/>
          <a:pathLst>
            <a:path>
              <a:moveTo>
                <a:pt x="2552820" y="3252641"/>
              </a:moveTo>
              <a:arcTo wR="1730315" hR="1730315" stAng="3697073" swAng="3405855"/>
            </a:path>
          </a:pathLst>
        </a:custGeom>
        <a:noFill/>
        <a:ln w="6350" cap="flat" cmpd="sng" algn="ctr">
          <a:solidFill>
            <a:schemeClr val="accent2">
              <a:hueOff val="-727682"/>
              <a:satOff val="-41964"/>
              <a:lumOff val="4314"/>
              <a:alphaOff val="0"/>
            </a:schemeClr>
          </a:solidFill>
          <a:prstDash val="solid"/>
          <a:miter lim="800000"/>
        </a:ln>
        <a:effectLst/>
      </dsp:spPr>
      <dsp:style>
        <a:lnRef idx="1">
          <a:scrgbClr r="0" g="0" b="0"/>
        </a:lnRef>
        <a:fillRef idx="0">
          <a:scrgbClr r="0" g="0" b="0"/>
        </a:fillRef>
        <a:effectRef idx="0">
          <a:scrgbClr r="0" g="0" b="0"/>
        </a:effectRef>
        <a:fontRef idx="minor"/>
      </dsp:style>
    </dsp:sp>
    <dsp:sp modelId="{85F3ECA5-98D1-490C-8810-6E55E0A7CB20}">
      <dsp:nvSpPr>
        <dsp:cNvPr id="0" name=""/>
        <dsp:cNvSpPr/>
      </dsp:nvSpPr>
      <dsp:spPr>
        <a:xfrm>
          <a:off x="2760629" y="2596416"/>
          <a:ext cx="1997347" cy="1298276"/>
        </a:xfrm>
        <a:prstGeom prst="roundRect">
          <a:avLst/>
        </a:prstGeom>
        <a:solidFill>
          <a:schemeClr val="accent2">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DE" sz="1400" kern="1200">
              <a:latin typeface="Arial" panose="020B0604020202020204" pitchFamily="34" charset="0"/>
              <a:cs typeface="Arial" panose="020B0604020202020204" pitchFamily="34" charset="0"/>
            </a:rPr>
            <a:t>Alltagsnormalität</a:t>
          </a:r>
          <a:r>
            <a:rPr lang="de-DE" sz="1100" kern="1200">
              <a:latin typeface="Arial" panose="020B0604020202020204" pitchFamily="34" charset="0"/>
              <a:cs typeface="Arial" panose="020B0604020202020204" pitchFamily="34" charset="0"/>
            </a:rPr>
            <a:t> </a:t>
          </a:r>
          <a:r>
            <a:rPr lang="de-DE" sz="1200" kern="1200">
              <a:latin typeface="Arial" panose="020B0604020202020204" pitchFamily="34" charset="0"/>
              <a:cs typeface="Arial" panose="020B0604020202020204" pitchFamily="34" charset="0"/>
            </a:rPr>
            <a:t> </a:t>
          </a:r>
          <a:r>
            <a:rPr lang="de-DE" sz="1200" kern="1200"/>
            <a:t>                               </a:t>
          </a:r>
        </a:p>
      </dsp:txBody>
      <dsp:txXfrm>
        <a:off x="2824006" y="2659793"/>
        <a:ext cx="1870593" cy="1171522"/>
      </dsp:txXfrm>
    </dsp:sp>
    <dsp:sp modelId="{38536671-750E-4156-B9F8-B6A7B9F4747E}">
      <dsp:nvSpPr>
        <dsp:cNvPr id="0" name=""/>
        <dsp:cNvSpPr/>
      </dsp:nvSpPr>
      <dsp:spPr>
        <a:xfrm>
          <a:off x="3527484" y="650081"/>
          <a:ext cx="3460630" cy="3460630"/>
        </a:xfrm>
        <a:custGeom>
          <a:avLst/>
          <a:gdLst/>
          <a:ahLst/>
          <a:cxnLst/>
          <a:rect l="0" t="0" r="0" b="0"/>
          <a:pathLst>
            <a:path>
              <a:moveTo>
                <a:pt x="11405" y="1928660"/>
              </a:moveTo>
              <a:arcTo wR="1730315" hR="1730315" stAng="10405065" swAng="3644489"/>
            </a:path>
          </a:pathLst>
        </a:custGeom>
        <a:noFill/>
        <a:ln w="6350" cap="flat" cmpd="sng" algn="ctr">
          <a:solidFill>
            <a:schemeClr val="accent2">
              <a:hueOff val="-1455363"/>
              <a:satOff val="-83928"/>
              <a:lumOff val="8628"/>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1E25AF-D629-4A83-8548-27F49523D0F9}">
      <dsp:nvSpPr>
        <dsp:cNvPr id="0" name=""/>
        <dsp:cNvSpPr/>
      </dsp:nvSpPr>
      <dsp:spPr>
        <a:xfrm>
          <a:off x="4067247" y="1221"/>
          <a:ext cx="2098579" cy="1364076"/>
        </a:xfrm>
        <a:prstGeom prst="roundRect">
          <a:avLst/>
        </a:prstGeom>
        <a:solidFill>
          <a:schemeClr val="bg1">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DE" sz="1400" kern="1200">
              <a:latin typeface="Arial" panose="020B0604020202020204" pitchFamily="34" charset="0"/>
              <a:cs typeface="Arial" panose="020B0604020202020204" pitchFamily="34" charset="0"/>
            </a:rPr>
            <a:t>Ruhe und Bewegung</a:t>
          </a:r>
        </a:p>
      </dsp:txBody>
      <dsp:txXfrm>
        <a:off x="4133836" y="67810"/>
        <a:ext cx="1965401" cy="1230898"/>
      </dsp:txXfrm>
    </dsp:sp>
    <dsp:sp modelId="{BB242B6A-4373-4111-A37A-8A13A81B85CB}">
      <dsp:nvSpPr>
        <dsp:cNvPr id="0" name=""/>
        <dsp:cNvSpPr/>
      </dsp:nvSpPr>
      <dsp:spPr>
        <a:xfrm>
          <a:off x="3298692" y="683260"/>
          <a:ext cx="3635689" cy="3635689"/>
        </a:xfrm>
        <a:custGeom>
          <a:avLst/>
          <a:gdLst/>
          <a:ahLst/>
          <a:cxnLst/>
          <a:rect l="0" t="0" r="0" b="0"/>
          <a:pathLst>
            <a:path>
              <a:moveTo>
                <a:pt x="2882350" y="344282"/>
              </a:moveTo>
              <a:arcTo wR="1817844" hR="1817844" stAng="18350667" swAng="3644150"/>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CDCE45F-7C1A-4CF5-8911-CA7C9CACA3FF}">
      <dsp:nvSpPr>
        <dsp:cNvPr id="0" name=""/>
        <dsp:cNvSpPr/>
      </dsp:nvSpPr>
      <dsp:spPr>
        <a:xfrm>
          <a:off x="5641547" y="2727988"/>
          <a:ext cx="2098579" cy="1364076"/>
        </a:xfrm>
        <a:prstGeom prst="roundRect">
          <a:avLst/>
        </a:prstGeom>
        <a:gradFill rotWithShape="0">
          <a:gsLst>
            <a:gs pos="0">
              <a:schemeClr val="accent4">
                <a:hueOff val="4900445"/>
                <a:satOff val="-20388"/>
                <a:lumOff val="4804"/>
                <a:alphaOff val="0"/>
                <a:satMod val="103000"/>
                <a:lumMod val="102000"/>
                <a:tint val="94000"/>
              </a:schemeClr>
            </a:gs>
            <a:gs pos="50000">
              <a:schemeClr val="accent4">
                <a:hueOff val="4900445"/>
                <a:satOff val="-20388"/>
                <a:lumOff val="4804"/>
                <a:alphaOff val="0"/>
                <a:satMod val="110000"/>
                <a:lumMod val="100000"/>
                <a:shade val="100000"/>
              </a:schemeClr>
            </a:gs>
            <a:gs pos="100000">
              <a:schemeClr val="accent4">
                <a:hueOff val="4900445"/>
                <a:satOff val="-20388"/>
                <a:lumOff val="480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DE" sz="1400" kern="1200">
              <a:latin typeface="Arial" panose="020B0604020202020204" pitchFamily="34" charset="0"/>
              <a:cs typeface="Arial" panose="020B0604020202020204" pitchFamily="34" charset="0"/>
            </a:rPr>
            <a:t>Nahrung und Flüssigkeit                                               </a:t>
          </a:r>
        </a:p>
      </dsp:txBody>
      <dsp:txXfrm>
        <a:off x="5708136" y="2794577"/>
        <a:ext cx="1965401" cy="1230898"/>
      </dsp:txXfrm>
    </dsp:sp>
    <dsp:sp modelId="{DBBDBD6D-2648-4E03-A7E3-89194C764D77}">
      <dsp:nvSpPr>
        <dsp:cNvPr id="0" name=""/>
        <dsp:cNvSpPr/>
      </dsp:nvSpPr>
      <dsp:spPr>
        <a:xfrm>
          <a:off x="3298692" y="683260"/>
          <a:ext cx="3635689" cy="3635689"/>
        </a:xfrm>
        <a:custGeom>
          <a:avLst/>
          <a:gdLst/>
          <a:ahLst/>
          <a:cxnLst/>
          <a:rect l="0" t="0" r="0" b="0"/>
          <a:pathLst>
            <a:path>
              <a:moveTo>
                <a:pt x="2681844" y="3417240"/>
              </a:moveTo>
              <a:arcTo wR="1817844" hR="1817844" stAng="3697315" swAng="3405370"/>
            </a:path>
          </a:pathLst>
        </a:custGeom>
        <a:noFill/>
        <a:ln w="6350" cap="flat" cmpd="sng" algn="ctr">
          <a:solidFill>
            <a:schemeClr val="accent4">
              <a:hueOff val="4900445"/>
              <a:satOff val="-20388"/>
              <a:lumOff val="4804"/>
              <a:alphaOff val="0"/>
            </a:schemeClr>
          </a:solidFill>
          <a:prstDash val="solid"/>
          <a:miter lim="800000"/>
        </a:ln>
        <a:effectLst/>
      </dsp:spPr>
      <dsp:style>
        <a:lnRef idx="1">
          <a:scrgbClr r="0" g="0" b="0"/>
        </a:lnRef>
        <a:fillRef idx="0">
          <a:scrgbClr r="0" g="0" b="0"/>
        </a:fillRef>
        <a:effectRef idx="0">
          <a:scrgbClr r="0" g="0" b="0"/>
        </a:effectRef>
        <a:fontRef idx="minor"/>
      </dsp:style>
    </dsp:sp>
    <dsp:sp modelId="{85F3ECA5-98D1-490C-8810-6E55E0A7CB20}">
      <dsp:nvSpPr>
        <dsp:cNvPr id="0" name=""/>
        <dsp:cNvSpPr/>
      </dsp:nvSpPr>
      <dsp:spPr>
        <a:xfrm>
          <a:off x="2492947" y="2727988"/>
          <a:ext cx="2098579" cy="1364076"/>
        </a:xfrm>
        <a:prstGeom prst="roundRect">
          <a:avLst/>
        </a:prstGeom>
        <a:gradFill rotWithShape="0">
          <a:gsLst>
            <a:gs pos="0">
              <a:schemeClr val="accent4">
                <a:hueOff val="9800891"/>
                <a:satOff val="-40777"/>
                <a:lumOff val="9608"/>
                <a:alphaOff val="0"/>
                <a:satMod val="103000"/>
                <a:lumMod val="102000"/>
                <a:tint val="94000"/>
              </a:schemeClr>
            </a:gs>
            <a:gs pos="50000">
              <a:schemeClr val="accent4">
                <a:hueOff val="9800891"/>
                <a:satOff val="-40777"/>
                <a:lumOff val="9608"/>
                <a:alphaOff val="0"/>
                <a:satMod val="110000"/>
                <a:lumMod val="100000"/>
                <a:shade val="100000"/>
              </a:schemeClr>
            </a:gs>
            <a:gs pos="100000">
              <a:schemeClr val="accent4">
                <a:hueOff val="9800891"/>
                <a:satOff val="-40777"/>
                <a:lumOff val="960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DE" sz="1400" kern="1200">
              <a:latin typeface="Arial" panose="020B0604020202020204" pitchFamily="34" charset="0"/>
              <a:cs typeface="Arial" panose="020B0604020202020204" pitchFamily="34" charset="0"/>
            </a:rPr>
            <a:t>Wärme und Berührung</a:t>
          </a:r>
        </a:p>
      </dsp:txBody>
      <dsp:txXfrm>
        <a:off x="2559536" y="2794577"/>
        <a:ext cx="1965401" cy="1230898"/>
      </dsp:txXfrm>
    </dsp:sp>
    <dsp:sp modelId="{38536671-750E-4156-B9F8-B6A7B9F4747E}">
      <dsp:nvSpPr>
        <dsp:cNvPr id="0" name=""/>
        <dsp:cNvSpPr/>
      </dsp:nvSpPr>
      <dsp:spPr>
        <a:xfrm>
          <a:off x="3298692" y="683260"/>
          <a:ext cx="3635689" cy="3635689"/>
        </a:xfrm>
        <a:custGeom>
          <a:avLst/>
          <a:gdLst/>
          <a:ahLst/>
          <a:cxnLst/>
          <a:rect l="0" t="0" r="0" b="0"/>
          <a:pathLst>
            <a:path>
              <a:moveTo>
                <a:pt x="11975" y="2026161"/>
              </a:moveTo>
              <a:arcTo wR="1817844" hR="1817844" stAng="10405183" swAng="3644150"/>
            </a:path>
          </a:pathLst>
        </a:custGeom>
        <a:noFill/>
        <a:ln w="6350" cap="flat" cmpd="sng" algn="ctr">
          <a:solidFill>
            <a:schemeClr val="accent4">
              <a:hueOff val="9800891"/>
              <a:satOff val="-40777"/>
              <a:lumOff val="9608"/>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1E25AF-D629-4A83-8548-27F49523D0F9}">
      <dsp:nvSpPr>
        <dsp:cNvPr id="0" name=""/>
        <dsp:cNvSpPr/>
      </dsp:nvSpPr>
      <dsp:spPr>
        <a:xfrm>
          <a:off x="1739428" y="1299"/>
          <a:ext cx="1759892" cy="1143930"/>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endParaRPr lang="de-DE" sz="1100" kern="1200" dirty="0">
            <a:latin typeface="Arial" panose="020B0604020202020204" pitchFamily="34" charset="0"/>
            <a:cs typeface="Arial" panose="020B0604020202020204" pitchFamily="34" charset="0"/>
          </a:endParaRPr>
        </a:p>
        <a:p>
          <a:pPr marL="0" lvl="0" indent="0" algn="ctr" defTabSz="488950">
            <a:lnSpc>
              <a:spcPct val="90000"/>
            </a:lnSpc>
            <a:spcBef>
              <a:spcPct val="0"/>
            </a:spcBef>
            <a:spcAft>
              <a:spcPct val="35000"/>
            </a:spcAft>
            <a:buNone/>
          </a:pPr>
          <a:endParaRPr lang="de-DE" sz="1100" kern="1200" dirty="0">
            <a:latin typeface="Arial" panose="020B0604020202020204" pitchFamily="34" charset="0"/>
            <a:cs typeface="Arial" panose="020B0604020202020204" pitchFamily="34" charset="0"/>
          </a:endParaRPr>
        </a:p>
        <a:p>
          <a:pPr marL="0" lvl="0" indent="0" algn="ctr" defTabSz="488950">
            <a:lnSpc>
              <a:spcPct val="90000"/>
            </a:lnSpc>
            <a:spcBef>
              <a:spcPct val="0"/>
            </a:spcBef>
            <a:spcAft>
              <a:spcPct val="35000"/>
            </a:spcAft>
            <a:buNone/>
          </a:pPr>
          <a:r>
            <a:rPr lang="de-DE" sz="1600" kern="1200" dirty="0">
              <a:latin typeface="Arial" panose="020B0604020202020204" pitchFamily="34" charset="0"/>
              <a:cs typeface="Arial" panose="020B0604020202020204" pitchFamily="34" charset="0"/>
            </a:rPr>
            <a:t>Verbal</a:t>
          </a:r>
        </a:p>
        <a:p>
          <a:pPr marL="0" lvl="0" indent="0" algn="ctr" defTabSz="488950">
            <a:lnSpc>
              <a:spcPct val="90000"/>
            </a:lnSpc>
            <a:spcBef>
              <a:spcPct val="0"/>
            </a:spcBef>
            <a:spcAft>
              <a:spcPct val="35000"/>
            </a:spcAft>
            <a:buNone/>
          </a:pPr>
          <a:r>
            <a:rPr lang="de-DE" sz="1600" kern="1200" dirty="0">
              <a:latin typeface="Arial" panose="020B0604020202020204" pitchFamily="34" charset="0"/>
              <a:cs typeface="Arial" panose="020B0604020202020204" pitchFamily="34" charset="0"/>
            </a:rPr>
            <a:t>oder nonverbal</a:t>
          </a:r>
        </a:p>
      </dsp:txBody>
      <dsp:txXfrm>
        <a:off x="1795270" y="57141"/>
        <a:ext cx="1648208" cy="1032246"/>
      </dsp:txXfrm>
    </dsp:sp>
    <dsp:sp modelId="{BB242B6A-4373-4111-A37A-8A13A81B85CB}">
      <dsp:nvSpPr>
        <dsp:cNvPr id="0" name=""/>
        <dsp:cNvSpPr/>
      </dsp:nvSpPr>
      <dsp:spPr>
        <a:xfrm>
          <a:off x="1092010" y="573264"/>
          <a:ext cx="3054728" cy="3054728"/>
        </a:xfrm>
        <a:custGeom>
          <a:avLst/>
          <a:gdLst/>
          <a:ahLst/>
          <a:cxnLst/>
          <a:rect l="0" t="0" r="0" b="0"/>
          <a:pathLst>
            <a:path>
              <a:moveTo>
                <a:pt x="2420129" y="288085"/>
              </a:moveTo>
              <a:arcTo wR="1527364" hR="1527364" stAng="18346118" swAng="3651106"/>
            </a:path>
          </a:pathLst>
        </a:custGeom>
        <a:noFill/>
        <a:ln w="635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CDCE45F-7C1A-4CF5-8911-CA7C9CACA3FF}">
      <dsp:nvSpPr>
        <dsp:cNvPr id="0" name=""/>
        <dsp:cNvSpPr/>
      </dsp:nvSpPr>
      <dsp:spPr>
        <a:xfrm>
          <a:off x="3062164" y="2292345"/>
          <a:ext cx="1759892" cy="1143930"/>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endParaRPr lang="de-DE" sz="1100" kern="1200" dirty="0">
            <a:latin typeface="Arial" panose="020B0604020202020204" pitchFamily="34" charset="0"/>
            <a:cs typeface="Arial" panose="020B0604020202020204" pitchFamily="34" charset="0"/>
          </a:endParaRPr>
        </a:p>
        <a:p>
          <a:pPr marL="0" lvl="0" indent="0" algn="ctr" defTabSz="488950">
            <a:lnSpc>
              <a:spcPct val="90000"/>
            </a:lnSpc>
            <a:spcBef>
              <a:spcPct val="0"/>
            </a:spcBef>
            <a:spcAft>
              <a:spcPct val="35000"/>
            </a:spcAft>
            <a:buNone/>
          </a:pPr>
          <a:r>
            <a:rPr lang="de-DE" sz="1600" kern="1200" dirty="0">
              <a:latin typeface="Arial" panose="020B0604020202020204" pitchFamily="34" charset="0"/>
              <a:cs typeface="Arial" panose="020B0604020202020204" pitchFamily="34" charset="0"/>
            </a:rPr>
            <a:t>Direkt oder indirekt</a:t>
          </a:r>
        </a:p>
      </dsp:txBody>
      <dsp:txXfrm>
        <a:off x="3118006" y="2348187"/>
        <a:ext cx="1648208" cy="1032246"/>
      </dsp:txXfrm>
    </dsp:sp>
    <dsp:sp modelId="{DBBDBD6D-2648-4E03-A7E3-89194C764D77}">
      <dsp:nvSpPr>
        <dsp:cNvPr id="0" name=""/>
        <dsp:cNvSpPr/>
      </dsp:nvSpPr>
      <dsp:spPr>
        <a:xfrm>
          <a:off x="1092010" y="573264"/>
          <a:ext cx="3054728" cy="3054728"/>
        </a:xfrm>
        <a:custGeom>
          <a:avLst/>
          <a:gdLst/>
          <a:ahLst/>
          <a:cxnLst/>
          <a:rect l="0" t="0" r="0" b="0"/>
          <a:pathLst>
            <a:path>
              <a:moveTo>
                <a:pt x="2255241" y="2870135"/>
              </a:moveTo>
              <a:arcTo wR="1527364" hR="1527364" stAng="3692350" swAng="3415300"/>
            </a:path>
          </a:pathLst>
        </a:custGeom>
        <a:noFill/>
        <a:ln w="635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954E432F-A605-4AE3-9464-2027E8296CC5}">
      <dsp:nvSpPr>
        <dsp:cNvPr id="0" name=""/>
        <dsp:cNvSpPr/>
      </dsp:nvSpPr>
      <dsp:spPr>
        <a:xfrm>
          <a:off x="416692" y="2292345"/>
          <a:ext cx="1759892" cy="1143930"/>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endParaRPr lang="de-DE" sz="1200" kern="1200" dirty="0">
            <a:latin typeface="Arial" panose="020B0604020202020204" pitchFamily="34" charset="0"/>
            <a:cs typeface="Arial" panose="020B0604020202020204" pitchFamily="34" charset="0"/>
          </a:endParaRPr>
        </a:p>
        <a:p>
          <a:pPr marL="0" lvl="0" indent="0" algn="ctr" defTabSz="533400">
            <a:lnSpc>
              <a:spcPct val="90000"/>
            </a:lnSpc>
            <a:spcBef>
              <a:spcPct val="0"/>
            </a:spcBef>
            <a:spcAft>
              <a:spcPct val="35000"/>
            </a:spcAft>
            <a:buNone/>
          </a:pPr>
          <a:endParaRPr lang="de-DE" sz="1200" kern="1200" dirty="0">
            <a:latin typeface="Arial" panose="020B0604020202020204" pitchFamily="34" charset="0"/>
            <a:cs typeface="Arial" panose="020B0604020202020204" pitchFamily="34" charset="0"/>
          </a:endParaRPr>
        </a:p>
        <a:p>
          <a:pPr marL="0" lvl="0" indent="0" algn="ctr" defTabSz="533400">
            <a:lnSpc>
              <a:spcPct val="90000"/>
            </a:lnSpc>
            <a:spcBef>
              <a:spcPct val="0"/>
            </a:spcBef>
            <a:spcAft>
              <a:spcPct val="35000"/>
            </a:spcAft>
            <a:buNone/>
          </a:pPr>
          <a:r>
            <a:rPr lang="de-DE" sz="1600" kern="1200" dirty="0">
              <a:latin typeface="Arial" panose="020B0604020202020204" pitchFamily="34" charset="0"/>
              <a:cs typeface="Arial" panose="020B0604020202020204" pitchFamily="34" charset="0"/>
            </a:rPr>
            <a:t>Bewusst oder unbewusst                                       </a:t>
          </a:r>
        </a:p>
        <a:p>
          <a:pPr marL="0" lvl="0" indent="0" algn="ctr" defTabSz="533400">
            <a:lnSpc>
              <a:spcPct val="90000"/>
            </a:lnSpc>
            <a:spcBef>
              <a:spcPct val="0"/>
            </a:spcBef>
            <a:spcAft>
              <a:spcPct val="35000"/>
            </a:spcAft>
            <a:buNone/>
          </a:pPr>
          <a:r>
            <a:rPr lang="de-DE" sz="1200" kern="1200" dirty="0">
              <a:latin typeface="Arial" panose="020B0604020202020204" pitchFamily="34" charset="0"/>
              <a:cs typeface="Arial" panose="020B0604020202020204" pitchFamily="34" charset="0"/>
            </a:rPr>
            <a:t>       </a:t>
          </a:r>
          <a:endParaRPr lang="de-DE" sz="1200" kern="1200" dirty="0"/>
        </a:p>
      </dsp:txBody>
      <dsp:txXfrm>
        <a:off x="472534" y="2348187"/>
        <a:ext cx="1648208" cy="1032246"/>
      </dsp:txXfrm>
    </dsp:sp>
    <dsp:sp modelId="{70845647-8217-48FA-B469-86F65F8C24EB}">
      <dsp:nvSpPr>
        <dsp:cNvPr id="0" name=""/>
        <dsp:cNvSpPr/>
      </dsp:nvSpPr>
      <dsp:spPr>
        <a:xfrm>
          <a:off x="1092010" y="573264"/>
          <a:ext cx="3054728" cy="3054728"/>
        </a:xfrm>
        <a:custGeom>
          <a:avLst/>
          <a:gdLst/>
          <a:ahLst/>
          <a:cxnLst/>
          <a:rect l="0" t="0" r="0" b="0"/>
          <a:pathLst>
            <a:path>
              <a:moveTo>
                <a:pt x="10184" y="1703455"/>
              </a:moveTo>
              <a:arcTo wR="1527364" hR="1527364" stAng="10402776" swAng="3651106"/>
            </a:path>
          </a:pathLst>
        </a:custGeom>
        <a:noFill/>
        <a:ln w="635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1E25AF-D629-4A83-8548-27F49523D0F9}">
      <dsp:nvSpPr>
        <dsp:cNvPr id="0" name=""/>
        <dsp:cNvSpPr/>
      </dsp:nvSpPr>
      <dsp:spPr>
        <a:xfrm>
          <a:off x="1656385" y="17095"/>
          <a:ext cx="2203127" cy="1432032"/>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kern="1200" dirty="0">
              <a:latin typeface="Arial" panose="020B0604020202020204" pitchFamily="34" charset="0"/>
              <a:cs typeface="Arial" panose="020B0604020202020204" pitchFamily="34" charset="0"/>
            </a:rPr>
            <a:t>Sachebene</a:t>
          </a:r>
        </a:p>
      </dsp:txBody>
      <dsp:txXfrm>
        <a:off x="1726291" y="87001"/>
        <a:ext cx="2063315" cy="1292220"/>
      </dsp:txXfrm>
    </dsp:sp>
    <dsp:sp modelId="{BB242B6A-4373-4111-A37A-8A13A81B85CB}">
      <dsp:nvSpPr>
        <dsp:cNvPr id="0" name=""/>
        <dsp:cNvSpPr/>
      </dsp:nvSpPr>
      <dsp:spPr>
        <a:xfrm>
          <a:off x="846503" y="733111"/>
          <a:ext cx="3822890" cy="3822890"/>
        </a:xfrm>
        <a:custGeom>
          <a:avLst/>
          <a:gdLst/>
          <a:ahLst/>
          <a:cxnLst/>
          <a:rect l="0" t="0" r="0" b="0"/>
          <a:pathLst>
            <a:path>
              <a:moveTo>
                <a:pt x="3029044" y="360769"/>
              </a:moveTo>
              <a:arcTo wR="1911445" hR="1911445" stAng="18346857" swAng="3649976"/>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CDCE45F-7C1A-4CF5-8911-CA7C9CACA3FF}">
      <dsp:nvSpPr>
        <dsp:cNvPr id="0" name=""/>
        <dsp:cNvSpPr/>
      </dsp:nvSpPr>
      <dsp:spPr>
        <a:xfrm>
          <a:off x="3311745" y="2884263"/>
          <a:ext cx="2203127" cy="1432032"/>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kern="1200" dirty="0">
              <a:latin typeface="Arial" panose="020B0604020202020204" pitchFamily="34" charset="0"/>
              <a:cs typeface="Arial" panose="020B0604020202020204" pitchFamily="34" charset="0"/>
            </a:rPr>
            <a:t>Beziehungsebene</a:t>
          </a:r>
          <a:r>
            <a:rPr lang="de-DE" sz="1800" kern="1200" dirty="0">
              <a:latin typeface="Arial" panose="020B0604020202020204" pitchFamily="34" charset="0"/>
              <a:cs typeface="Arial" panose="020B0604020202020204" pitchFamily="34" charset="0"/>
            </a:rPr>
            <a:t>  </a:t>
          </a:r>
          <a:r>
            <a:rPr lang="de-DE" sz="1200" kern="1200" dirty="0">
              <a:latin typeface="Arial" panose="020B0604020202020204" pitchFamily="34" charset="0"/>
              <a:cs typeface="Arial" panose="020B0604020202020204" pitchFamily="34" charset="0"/>
            </a:rPr>
            <a:t>                                           </a:t>
          </a:r>
        </a:p>
      </dsp:txBody>
      <dsp:txXfrm>
        <a:off x="3381651" y="2954169"/>
        <a:ext cx="2063315" cy="1292220"/>
      </dsp:txXfrm>
    </dsp:sp>
    <dsp:sp modelId="{DBBDBD6D-2648-4E03-A7E3-89194C764D77}">
      <dsp:nvSpPr>
        <dsp:cNvPr id="0" name=""/>
        <dsp:cNvSpPr/>
      </dsp:nvSpPr>
      <dsp:spPr>
        <a:xfrm>
          <a:off x="846503" y="733111"/>
          <a:ext cx="3822890" cy="3822890"/>
        </a:xfrm>
        <a:custGeom>
          <a:avLst/>
          <a:gdLst/>
          <a:ahLst/>
          <a:cxnLst/>
          <a:rect l="0" t="0" r="0" b="0"/>
          <a:pathLst>
            <a:path>
              <a:moveTo>
                <a:pt x="2821965" y="3592092"/>
              </a:moveTo>
              <a:arcTo wR="1911445" hR="1911445" stAng="3693155" swAng="3413689"/>
            </a:path>
          </a:pathLst>
        </a:custGeom>
        <a:noFill/>
        <a:ln w="635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5F3ECA5-98D1-490C-8810-6E55E0A7CB20}">
      <dsp:nvSpPr>
        <dsp:cNvPr id="0" name=""/>
        <dsp:cNvSpPr/>
      </dsp:nvSpPr>
      <dsp:spPr>
        <a:xfrm>
          <a:off x="1025" y="2884263"/>
          <a:ext cx="2203127" cy="1432032"/>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kern="1200" dirty="0">
              <a:latin typeface="Arial" panose="020B0604020202020204" pitchFamily="34" charset="0"/>
              <a:cs typeface="Arial" panose="020B0604020202020204" pitchFamily="34" charset="0"/>
            </a:rPr>
            <a:t>Bedürfnisebene</a:t>
          </a:r>
        </a:p>
      </dsp:txBody>
      <dsp:txXfrm>
        <a:off x="70931" y="2954169"/>
        <a:ext cx="2063315" cy="1292220"/>
      </dsp:txXfrm>
    </dsp:sp>
    <dsp:sp modelId="{38536671-750E-4156-B9F8-B6A7B9F4747E}">
      <dsp:nvSpPr>
        <dsp:cNvPr id="0" name=""/>
        <dsp:cNvSpPr/>
      </dsp:nvSpPr>
      <dsp:spPr>
        <a:xfrm>
          <a:off x="846503" y="733111"/>
          <a:ext cx="3822890" cy="3822890"/>
        </a:xfrm>
        <a:custGeom>
          <a:avLst/>
          <a:gdLst/>
          <a:ahLst/>
          <a:cxnLst/>
          <a:rect l="0" t="0" r="0" b="0"/>
          <a:pathLst>
            <a:path>
              <a:moveTo>
                <a:pt x="12720" y="2131601"/>
              </a:moveTo>
              <a:arcTo wR="1911445" hR="1911445" stAng="10403167" swAng="3649976"/>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BBA3E7-AAC7-4637-B15C-4635CDD84CBF}" type="datetimeFigureOut">
              <a:rPr lang="de-DE" smtClean="0"/>
              <a:t>20.06.2025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46E654-5EA4-45E4-8C90-0F6C9B204C2B}" type="slidenum">
              <a:rPr lang="de-DE" smtClean="0"/>
              <a:t>‹Nr.›</a:t>
            </a:fld>
            <a:endParaRPr lang="de-DE"/>
          </a:p>
        </p:txBody>
      </p:sp>
    </p:spTree>
    <p:extLst>
      <p:ext uri="{BB962C8B-B14F-4D97-AF65-F5344CB8AC3E}">
        <p14:creationId xmlns:p14="http://schemas.microsoft.com/office/powerpoint/2010/main" val="4082698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192560-D178-4B6D-AFB6-D773FED1E5BF}"/>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41EC712-5C53-439F-BDFF-E41BBE6474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EFD12D63-D380-44CF-B60B-E3A36157349A}"/>
              </a:ext>
            </a:extLst>
          </p:cNvPr>
          <p:cNvSpPr>
            <a:spLocks noGrp="1"/>
          </p:cNvSpPr>
          <p:nvPr>
            <p:ph type="dt" sz="half" idx="10"/>
          </p:nvPr>
        </p:nvSpPr>
        <p:spPr/>
        <p:txBody>
          <a:bodyPr/>
          <a:lstStyle/>
          <a:p>
            <a:fld id="{92918AEE-E2B4-4107-827B-DCA1E555A3EF}" type="datetimeFigureOut">
              <a:rPr lang="de-DE" smtClean="0"/>
              <a:t>20.06.2025</a:t>
            </a:fld>
            <a:endParaRPr lang="de-DE"/>
          </a:p>
        </p:txBody>
      </p:sp>
      <p:sp>
        <p:nvSpPr>
          <p:cNvPr id="5" name="Fußzeilenplatzhalter 4">
            <a:extLst>
              <a:ext uri="{FF2B5EF4-FFF2-40B4-BE49-F238E27FC236}">
                <a16:creationId xmlns:a16="http://schemas.microsoft.com/office/drawing/2014/main" id="{A182B301-D8EC-459F-A438-72EBF382B12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403C3AD-CF09-4B9E-AA50-DBA35E6E9B44}"/>
              </a:ext>
            </a:extLst>
          </p:cNvPr>
          <p:cNvSpPr>
            <a:spLocks noGrp="1"/>
          </p:cNvSpPr>
          <p:nvPr>
            <p:ph type="sldNum" sz="quarter" idx="12"/>
          </p:nvPr>
        </p:nvSpPr>
        <p:spPr/>
        <p:txBody>
          <a:bodyPr/>
          <a:lstStyle/>
          <a:p>
            <a:fld id="{8A8D78DC-B26E-4963-9311-148DB3076DBD}" type="slidenum">
              <a:rPr lang="de-DE" smtClean="0"/>
              <a:t>‹Nr.›</a:t>
            </a:fld>
            <a:endParaRPr lang="de-DE"/>
          </a:p>
        </p:txBody>
      </p:sp>
    </p:spTree>
    <p:extLst>
      <p:ext uri="{BB962C8B-B14F-4D97-AF65-F5344CB8AC3E}">
        <p14:creationId xmlns:p14="http://schemas.microsoft.com/office/powerpoint/2010/main" val="836472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EB3FAB-56DE-4786-98DB-077545CE274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ACC489E9-EE19-4BC6-AB0C-5E685E7CA9B3}"/>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36E9534-DC94-47A1-AE40-731C3ACB042E}"/>
              </a:ext>
            </a:extLst>
          </p:cNvPr>
          <p:cNvSpPr>
            <a:spLocks noGrp="1"/>
          </p:cNvSpPr>
          <p:nvPr>
            <p:ph type="dt" sz="half" idx="10"/>
          </p:nvPr>
        </p:nvSpPr>
        <p:spPr/>
        <p:txBody>
          <a:bodyPr/>
          <a:lstStyle/>
          <a:p>
            <a:fld id="{92918AEE-E2B4-4107-827B-DCA1E555A3EF}" type="datetimeFigureOut">
              <a:rPr lang="de-DE" smtClean="0"/>
              <a:t>20.06.2025</a:t>
            </a:fld>
            <a:endParaRPr lang="de-DE"/>
          </a:p>
        </p:txBody>
      </p:sp>
      <p:sp>
        <p:nvSpPr>
          <p:cNvPr id="5" name="Fußzeilenplatzhalter 4">
            <a:extLst>
              <a:ext uri="{FF2B5EF4-FFF2-40B4-BE49-F238E27FC236}">
                <a16:creationId xmlns:a16="http://schemas.microsoft.com/office/drawing/2014/main" id="{105A3BFD-4AAE-4ECA-A135-300876285E1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1ADA063-60C4-497D-89F8-2C61924C3392}"/>
              </a:ext>
            </a:extLst>
          </p:cNvPr>
          <p:cNvSpPr>
            <a:spLocks noGrp="1"/>
          </p:cNvSpPr>
          <p:nvPr>
            <p:ph type="sldNum" sz="quarter" idx="12"/>
          </p:nvPr>
        </p:nvSpPr>
        <p:spPr/>
        <p:txBody>
          <a:bodyPr/>
          <a:lstStyle/>
          <a:p>
            <a:fld id="{8A8D78DC-B26E-4963-9311-148DB3076DBD}" type="slidenum">
              <a:rPr lang="de-DE" smtClean="0"/>
              <a:t>‹Nr.›</a:t>
            </a:fld>
            <a:endParaRPr lang="de-DE"/>
          </a:p>
        </p:txBody>
      </p:sp>
    </p:spTree>
    <p:extLst>
      <p:ext uri="{BB962C8B-B14F-4D97-AF65-F5344CB8AC3E}">
        <p14:creationId xmlns:p14="http://schemas.microsoft.com/office/powerpoint/2010/main" val="3049611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4285AB4-9E9A-43CD-9302-7F24A0FDBE0C}"/>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E953B3D7-9CF7-4D1B-A1BF-1495BD01F78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794204B-4EB4-4EC1-B399-DB438BEB840F}"/>
              </a:ext>
            </a:extLst>
          </p:cNvPr>
          <p:cNvSpPr>
            <a:spLocks noGrp="1"/>
          </p:cNvSpPr>
          <p:nvPr>
            <p:ph type="dt" sz="half" idx="10"/>
          </p:nvPr>
        </p:nvSpPr>
        <p:spPr/>
        <p:txBody>
          <a:bodyPr/>
          <a:lstStyle/>
          <a:p>
            <a:fld id="{92918AEE-E2B4-4107-827B-DCA1E555A3EF}" type="datetimeFigureOut">
              <a:rPr lang="de-DE" smtClean="0"/>
              <a:t>20.06.2025</a:t>
            </a:fld>
            <a:endParaRPr lang="de-DE"/>
          </a:p>
        </p:txBody>
      </p:sp>
      <p:sp>
        <p:nvSpPr>
          <p:cNvPr id="5" name="Fußzeilenplatzhalter 4">
            <a:extLst>
              <a:ext uri="{FF2B5EF4-FFF2-40B4-BE49-F238E27FC236}">
                <a16:creationId xmlns:a16="http://schemas.microsoft.com/office/drawing/2014/main" id="{A6E89460-4D01-4C6A-8348-4DAA75EBF0E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268CFF8-7999-41A5-9E76-29C96BF9E010}"/>
              </a:ext>
            </a:extLst>
          </p:cNvPr>
          <p:cNvSpPr>
            <a:spLocks noGrp="1"/>
          </p:cNvSpPr>
          <p:nvPr>
            <p:ph type="sldNum" sz="quarter" idx="12"/>
          </p:nvPr>
        </p:nvSpPr>
        <p:spPr/>
        <p:txBody>
          <a:bodyPr/>
          <a:lstStyle/>
          <a:p>
            <a:fld id="{8A8D78DC-B26E-4963-9311-148DB3076DBD}" type="slidenum">
              <a:rPr lang="de-DE" smtClean="0"/>
              <a:t>‹Nr.›</a:t>
            </a:fld>
            <a:endParaRPr lang="de-DE"/>
          </a:p>
        </p:txBody>
      </p:sp>
    </p:spTree>
    <p:extLst>
      <p:ext uri="{BB962C8B-B14F-4D97-AF65-F5344CB8AC3E}">
        <p14:creationId xmlns:p14="http://schemas.microsoft.com/office/powerpoint/2010/main" val="3881510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388021-DD37-4A90-A036-DA07DA9115A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007C56B-B799-40BA-B20C-CE7FFB6400DB}"/>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B912411-559F-4CB8-9497-916130E02938}"/>
              </a:ext>
            </a:extLst>
          </p:cNvPr>
          <p:cNvSpPr>
            <a:spLocks noGrp="1"/>
          </p:cNvSpPr>
          <p:nvPr>
            <p:ph type="dt" sz="half" idx="10"/>
          </p:nvPr>
        </p:nvSpPr>
        <p:spPr/>
        <p:txBody>
          <a:bodyPr/>
          <a:lstStyle/>
          <a:p>
            <a:fld id="{92918AEE-E2B4-4107-827B-DCA1E555A3EF}" type="datetimeFigureOut">
              <a:rPr lang="de-DE" smtClean="0"/>
              <a:t>20.06.2025</a:t>
            </a:fld>
            <a:endParaRPr lang="de-DE"/>
          </a:p>
        </p:txBody>
      </p:sp>
      <p:sp>
        <p:nvSpPr>
          <p:cNvPr id="5" name="Fußzeilenplatzhalter 4">
            <a:extLst>
              <a:ext uri="{FF2B5EF4-FFF2-40B4-BE49-F238E27FC236}">
                <a16:creationId xmlns:a16="http://schemas.microsoft.com/office/drawing/2014/main" id="{ECBD1D52-4049-49E1-A1FF-1C7125B1B80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876B9AD-55BA-41D3-B18E-98FD4726D625}"/>
              </a:ext>
            </a:extLst>
          </p:cNvPr>
          <p:cNvSpPr>
            <a:spLocks noGrp="1"/>
          </p:cNvSpPr>
          <p:nvPr>
            <p:ph type="sldNum" sz="quarter" idx="12"/>
          </p:nvPr>
        </p:nvSpPr>
        <p:spPr/>
        <p:txBody>
          <a:bodyPr/>
          <a:lstStyle/>
          <a:p>
            <a:fld id="{8A8D78DC-B26E-4963-9311-148DB3076DBD}" type="slidenum">
              <a:rPr lang="de-DE" smtClean="0"/>
              <a:t>‹Nr.›</a:t>
            </a:fld>
            <a:endParaRPr lang="de-DE"/>
          </a:p>
        </p:txBody>
      </p:sp>
    </p:spTree>
    <p:extLst>
      <p:ext uri="{BB962C8B-B14F-4D97-AF65-F5344CB8AC3E}">
        <p14:creationId xmlns:p14="http://schemas.microsoft.com/office/powerpoint/2010/main" val="528326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793E87-319A-4628-9049-05CC4F471C56}"/>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C1FCFBFE-699C-44AC-8422-27FCE05C2C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891B8D3-CDA6-4B6C-B735-8CE1B3FA9BAD}"/>
              </a:ext>
            </a:extLst>
          </p:cNvPr>
          <p:cNvSpPr>
            <a:spLocks noGrp="1"/>
          </p:cNvSpPr>
          <p:nvPr>
            <p:ph type="dt" sz="half" idx="10"/>
          </p:nvPr>
        </p:nvSpPr>
        <p:spPr/>
        <p:txBody>
          <a:bodyPr/>
          <a:lstStyle/>
          <a:p>
            <a:fld id="{92918AEE-E2B4-4107-827B-DCA1E555A3EF}" type="datetimeFigureOut">
              <a:rPr lang="de-DE" smtClean="0"/>
              <a:t>20.06.2025</a:t>
            </a:fld>
            <a:endParaRPr lang="de-DE"/>
          </a:p>
        </p:txBody>
      </p:sp>
      <p:sp>
        <p:nvSpPr>
          <p:cNvPr id="5" name="Fußzeilenplatzhalter 4">
            <a:extLst>
              <a:ext uri="{FF2B5EF4-FFF2-40B4-BE49-F238E27FC236}">
                <a16:creationId xmlns:a16="http://schemas.microsoft.com/office/drawing/2014/main" id="{10F733A8-0938-4C27-84CB-068AA5B86C5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7750730-AB00-4F07-8E10-237BE64AA1CC}"/>
              </a:ext>
            </a:extLst>
          </p:cNvPr>
          <p:cNvSpPr>
            <a:spLocks noGrp="1"/>
          </p:cNvSpPr>
          <p:nvPr>
            <p:ph type="sldNum" sz="quarter" idx="12"/>
          </p:nvPr>
        </p:nvSpPr>
        <p:spPr/>
        <p:txBody>
          <a:bodyPr/>
          <a:lstStyle/>
          <a:p>
            <a:fld id="{8A8D78DC-B26E-4963-9311-148DB3076DBD}" type="slidenum">
              <a:rPr lang="de-DE" smtClean="0"/>
              <a:t>‹Nr.›</a:t>
            </a:fld>
            <a:endParaRPr lang="de-DE"/>
          </a:p>
        </p:txBody>
      </p:sp>
    </p:spTree>
    <p:extLst>
      <p:ext uri="{BB962C8B-B14F-4D97-AF65-F5344CB8AC3E}">
        <p14:creationId xmlns:p14="http://schemas.microsoft.com/office/powerpoint/2010/main" val="1000006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04C7DD-7301-4F35-B4DA-2DBAC5DDD46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71ADBE7-AE65-4065-8E06-BE13B0A37F1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152B068F-DDA8-4955-92FC-60784BC70491}"/>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0612CC43-0653-4BA8-ABA5-9598E5783A55}"/>
              </a:ext>
            </a:extLst>
          </p:cNvPr>
          <p:cNvSpPr>
            <a:spLocks noGrp="1"/>
          </p:cNvSpPr>
          <p:nvPr>
            <p:ph type="dt" sz="half" idx="10"/>
          </p:nvPr>
        </p:nvSpPr>
        <p:spPr/>
        <p:txBody>
          <a:bodyPr/>
          <a:lstStyle/>
          <a:p>
            <a:fld id="{92918AEE-E2B4-4107-827B-DCA1E555A3EF}" type="datetimeFigureOut">
              <a:rPr lang="de-DE" smtClean="0"/>
              <a:t>20.06.2025</a:t>
            </a:fld>
            <a:endParaRPr lang="de-DE"/>
          </a:p>
        </p:txBody>
      </p:sp>
      <p:sp>
        <p:nvSpPr>
          <p:cNvPr id="6" name="Fußzeilenplatzhalter 5">
            <a:extLst>
              <a:ext uri="{FF2B5EF4-FFF2-40B4-BE49-F238E27FC236}">
                <a16:creationId xmlns:a16="http://schemas.microsoft.com/office/drawing/2014/main" id="{F5040755-EB65-439A-AC45-164ECF2BF58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3D18593-F20C-434D-9CD3-43C9CC065605}"/>
              </a:ext>
            </a:extLst>
          </p:cNvPr>
          <p:cNvSpPr>
            <a:spLocks noGrp="1"/>
          </p:cNvSpPr>
          <p:nvPr>
            <p:ph type="sldNum" sz="quarter" idx="12"/>
          </p:nvPr>
        </p:nvSpPr>
        <p:spPr/>
        <p:txBody>
          <a:bodyPr/>
          <a:lstStyle/>
          <a:p>
            <a:fld id="{8A8D78DC-B26E-4963-9311-148DB3076DBD}" type="slidenum">
              <a:rPr lang="de-DE" smtClean="0"/>
              <a:t>‹Nr.›</a:t>
            </a:fld>
            <a:endParaRPr lang="de-DE"/>
          </a:p>
        </p:txBody>
      </p:sp>
    </p:spTree>
    <p:extLst>
      <p:ext uri="{BB962C8B-B14F-4D97-AF65-F5344CB8AC3E}">
        <p14:creationId xmlns:p14="http://schemas.microsoft.com/office/powerpoint/2010/main" val="1683983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D2227F-54CE-4E7A-B8B2-72D05A189C15}"/>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61FAAD65-2243-48DC-9AAA-74802EE213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A36E924B-922E-4B12-AFC3-8B31B224D208}"/>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2F12B955-227E-432F-95A7-E35625D021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AC61E3E8-5CF1-4B4C-9B1D-AF9DCF99728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E49B4E3-91F4-40D6-90AF-F0F9E575B908}"/>
              </a:ext>
            </a:extLst>
          </p:cNvPr>
          <p:cNvSpPr>
            <a:spLocks noGrp="1"/>
          </p:cNvSpPr>
          <p:nvPr>
            <p:ph type="dt" sz="half" idx="10"/>
          </p:nvPr>
        </p:nvSpPr>
        <p:spPr/>
        <p:txBody>
          <a:bodyPr/>
          <a:lstStyle/>
          <a:p>
            <a:fld id="{92918AEE-E2B4-4107-827B-DCA1E555A3EF}" type="datetimeFigureOut">
              <a:rPr lang="de-DE" smtClean="0"/>
              <a:t>20.06.2025</a:t>
            </a:fld>
            <a:endParaRPr lang="de-DE"/>
          </a:p>
        </p:txBody>
      </p:sp>
      <p:sp>
        <p:nvSpPr>
          <p:cNvPr id="8" name="Fußzeilenplatzhalter 7">
            <a:extLst>
              <a:ext uri="{FF2B5EF4-FFF2-40B4-BE49-F238E27FC236}">
                <a16:creationId xmlns:a16="http://schemas.microsoft.com/office/drawing/2014/main" id="{0C574184-4CCB-490E-B735-99C5B0D4014D}"/>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B7A0CC59-F3AC-4FDE-B2CA-A8BCF30AC037}"/>
              </a:ext>
            </a:extLst>
          </p:cNvPr>
          <p:cNvSpPr>
            <a:spLocks noGrp="1"/>
          </p:cNvSpPr>
          <p:nvPr>
            <p:ph type="sldNum" sz="quarter" idx="12"/>
          </p:nvPr>
        </p:nvSpPr>
        <p:spPr/>
        <p:txBody>
          <a:bodyPr/>
          <a:lstStyle/>
          <a:p>
            <a:fld id="{8A8D78DC-B26E-4963-9311-148DB3076DBD}" type="slidenum">
              <a:rPr lang="de-DE" smtClean="0"/>
              <a:t>‹Nr.›</a:t>
            </a:fld>
            <a:endParaRPr lang="de-DE"/>
          </a:p>
        </p:txBody>
      </p:sp>
    </p:spTree>
    <p:extLst>
      <p:ext uri="{BB962C8B-B14F-4D97-AF65-F5344CB8AC3E}">
        <p14:creationId xmlns:p14="http://schemas.microsoft.com/office/powerpoint/2010/main" val="481109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25AA26-2BA5-4744-A157-9B145D80628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93B082CA-A6B8-4CD2-9420-85A326FC460C}"/>
              </a:ext>
            </a:extLst>
          </p:cNvPr>
          <p:cNvSpPr>
            <a:spLocks noGrp="1"/>
          </p:cNvSpPr>
          <p:nvPr>
            <p:ph type="dt" sz="half" idx="10"/>
          </p:nvPr>
        </p:nvSpPr>
        <p:spPr/>
        <p:txBody>
          <a:bodyPr/>
          <a:lstStyle/>
          <a:p>
            <a:fld id="{92918AEE-E2B4-4107-827B-DCA1E555A3EF}" type="datetimeFigureOut">
              <a:rPr lang="de-DE" smtClean="0"/>
              <a:t>20.06.2025</a:t>
            </a:fld>
            <a:endParaRPr lang="de-DE"/>
          </a:p>
        </p:txBody>
      </p:sp>
      <p:sp>
        <p:nvSpPr>
          <p:cNvPr id="4" name="Fußzeilenplatzhalter 3">
            <a:extLst>
              <a:ext uri="{FF2B5EF4-FFF2-40B4-BE49-F238E27FC236}">
                <a16:creationId xmlns:a16="http://schemas.microsoft.com/office/drawing/2014/main" id="{D894D8BD-41B5-4D1B-8574-6CA4026870F2}"/>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BBBC98B6-CF1F-4297-BC95-6E583DDF2498}"/>
              </a:ext>
            </a:extLst>
          </p:cNvPr>
          <p:cNvSpPr>
            <a:spLocks noGrp="1"/>
          </p:cNvSpPr>
          <p:nvPr>
            <p:ph type="sldNum" sz="quarter" idx="12"/>
          </p:nvPr>
        </p:nvSpPr>
        <p:spPr/>
        <p:txBody>
          <a:bodyPr/>
          <a:lstStyle/>
          <a:p>
            <a:fld id="{8A8D78DC-B26E-4963-9311-148DB3076DBD}" type="slidenum">
              <a:rPr lang="de-DE" smtClean="0"/>
              <a:t>‹Nr.›</a:t>
            </a:fld>
            <a:endParaRPr lang="de-DE"/>
          </a:p>
        </p:txBody>
      </p:sp>
    </p:spTree>
    <p:extLst>
      <p:ext uri="{BB962C8B-B14F-4D97-AF65-F5344CB8AC3E}">
        <p14:creationId xmlns:p14="http://schemas.microsoft.com/office/powerpoint/2010/main" val="18911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64B3F576-4678-4BCE-98ED-41413D8CBC50}"/>
              </a:ext>
            </a:extLst>
          </p:cNvPr>
          <p:cNvSpPr>
            <a:spLocks noGrp="1"/>
          </p:cNvSpPr>
          <p:nvPr>
            <p:ph type="dt" sz="half" idx="10"/>
          </p:nvPr>
        </p:nvSpPr>
        <p:spPr/>
        <p:txBody>
          <a:bodyPr/>
          <a:lstStyle/>
          <a:p>
            <a:fld id="{92918AEE-E2B4-4107-827B-DCA1E555A3EF}" type="datetimeFigureOut">
              <a:rPr lang="de-DE" smtClean="0"/>
              <a:t>20.06.2025</a:t>
            </a:fld>
            <a:endParaRPr lang="de-DE"/>
          </a:p>
        </p:txBody>
      </p:sp>
      <p:sp>
        <p:nvSpPr>
          <p:cNvPr id="3" name="Fußzeilenplatzhalter 2">
            <a:extLst>
              <a:ext uri="{FF2B5EF4-FFF2-40B4-BE49-F238E27FC236}">
                <a16:creationId xmlns:a16="http://schemas.microsoft.com/office/drawing/2014/main" id="{DD7A7F16-3CC1-4FAB-8F2D-CF6D11DAA776}"/>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3641E7EB-82E1-4309-A03D-ADF4346385EF}"/>
              </a:ext>
            </a:extLst>
          </p:cNvPr>
          <p:cNvSpPr>
            <a:spLocks noGrp="1"/>
          </p:cNvSpPr>
          <p:nvPr>
            <p:ph type="sldNum" sz="quarter" idx="12"/>
          </p:nvPr>
        </p:nvSpPr>
        <p:spPr/>
        <p:txBody>
          <a:bodyPr/>
          <a:lstStyle/>
          <a:p>
            <a:fld id="{8A8D78DC-B26E-4963-9311-148DB3076DBD}" type="slidenum">
              <a:rPr lang="de-DE" smtClean="0"/>
              <a:t>‹Nr.›</a:t>
            </a:fld>
            <a:endParaRPr lang="de-DE"/>
          </a:p>
        </p:txBody>
      </p:sp>
    </p:spTree>
    <p:extLst>
      <p:ext uri="{BB962C8B-B14F-4D97-AF65-F5344CB8AC3E}">
        <p14:creationId xmlns:p14="http://schemas.microsoft.com/office/powerpoint/2010/main" val="847600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44E8C5-83C0-46C5-BCC3-0D35E05D6BF8}"/>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07CA2BF-BB1D-4DBB-929D-BA16B64F3E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4DFE2C90-BCC1-48C0-B9D0-AD406E0643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BF473D0-CC8C-49EF-9B98-0641B74CB87C}"/>
              </a:ext>
            </a:extLst>
          </p:cNvPr>
          <p:cNvSpPr>
            <a:spLocks noGrp="1"/>
          </p:cNvSpPr>
          <p:nvPr>
            <p:ph type="dt" sz="half" idx="10"/>
          </p:nvPr>
        </p:nvSpPr>
        <p:spPr/>
        <p:txBody>
          <a:bodyPr/>
          <a:lstStyle/>
          <a:p>
            <a:fld id="{92918AEE-E2B4-4107-827B-DCA1E555A3EF}" type="datetimeFigureOut">
              <a:rPr lang="de-DE" smtClean="0"/>
              <a:t>20.06.2025</a:t>
            </a:fld>
            <a:endParaRPr lang="de-DE"/>
          </a:p>
        </p:txBody>
      </p:sp>
      <p:sp>
        <p:nvSpPr>
          <p:cNvPr id="6" name="Fußzeilenplatzhalter 5">
            <a:extLst>
              <a:ext uri="{FF2B5EF4-FFF2-40B4-BE49-F238E27FC236}">
                <a16:creationId xmlns:a16="http://schemas.microsoft.com/office/drawing/2014/main" id="{87781E0A-793C-4307-B80B-8EF798877B5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3AC6C8-2D1F-4867-84F7-05A099802424}"/>
              </a:ext>
            </a:extLst>
          </p:cNvPr>
          <p:cNvSpPr>
            <a:spLocks noGrp="1"/>
          </p:cNvSpPr>
          <p:nvPr>
            <p:ph type="sldNum" sz="quarter" idx="12"/>
          </p:nvPr>
        </p:nvSpPr>
        <p:spPr/>
        <p:txBody>
          <a:bodyPr/>
          <a:lstStyle/>
          <a:p>
            <a:fld id="{8A8D78DC-B26E-4963-9311-148DB3076DBD}" type="slidenum">
              <a:rPr lang="de-DE" smtClean="0"/>
              <a:t>‹Nr.›</a:t>
            </a:fld>
            <a:endParaRPr lang="de-DE"/>
          </a:p>
        </p:txBody>
      </p:sp>
    </p:spTree>
    <p:extLst>
      <p:ext uri="{BB962C8B-B14F-4D97-AF65-F5344CB8AC3E}">
        <p14:creationId xmlns:p14="http://schemas.microsoft.com/office/powerpoint/2010/main" val="151640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600004-7439-44EC-9EF5-85E2075FA22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9E536B3-741C-4345-8462-6244573BCA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BEC7F00C-9291-41CD-97C8-969C2794CE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588ACF7-5141-48FE-B820-70751329D816}"/>
              </a:ext>
            </a:extLst>
          </p:cNvPr>
          <p:cNvSpPr>
            <a:spLocks noGrp="1"/>
          </p:cNvSpPr>
          <p:nvPr>
            <p:ph type="dt" sz="half" idx="10"/>
          </p:nvPr>
        </p:nvSpPr>
        <p:spPr/>
        <p:txBody>
          <a:bodyPr/>
          <a:lstStyle/>
          <a:p>
            <a:fld id="{92918AEE-E2B4-4107-827B-DCA1E555A3EF}" type="datetimeFigureOut">
              <a:rPr lang="de-DE" smtClean="0"/>
              <a:t>20.06.2025</a:t>
            </a:fld>
            <a:endParaRPr lang="de-DE"/>
          </a:p>
        </p:txBody>
      </p:sp>
      <p:sp>
        <p:nvSpPr>
          <p:cNvPr id="6" name="Fußzeilenplatzhalter 5">
            <a:extLst>
              <a:ext uri="{FF2B5EF4-FFF2-40B4-BE49-F238E27FC236}">
                <a16:creationId xmlns:a16="http://schemas.microsoft.com/office/drawing/2014/main" id="{5A33A040-C8D9-49A6-8FA4-3BFCF130CD0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4958A8C-108E-4681-9021-47F7059E8CD0}"/>
              </a:ext>
            </a:extLst>
          </p:cNvPr>
          <p:cNvSpPr>
            <a:spLocks noGrp="1"/>
          </p:cNvSpPr>
          <p:nvPr>
            <p:ph type="sldNum" sz="quarter" idx="12"/>
          </p:nvPr>
        </p:nvSpPr>
        <p:spPr/>
        <p:txBody>
          <a:bodyPr/>
          <a:lstStyle/>
          <a:p>
            <a:fld id="{8A8D78DC-B26E-4963-9311-148DB3076DBD}" type="slidenum">
              <a:rPr lang="de-DE" smtClean="0"/>
              <a:t>‹Nr.›</a:t>
            </a:fld>
            <a:endParaRPr lang="de-DE"/>
          </a:p>
        </p:txBody>
      </p:sp>
    </p:spTree>
    <p:extLst>
      <p:ext uri="{BB962C8B-B14F-4D97-AF65-F5344CB8AC3E}">
        <p14:creationId xmlns:p14="http://schemas.microsoft.com/office/powerpoint/2010/main" val="1351413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DAAE6868-356E-43B3-9A4E-DDD5910AE3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95D803E1-AAD7-45E6-A877-AA836EEB4C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851D870-C351-4F0E-A806-F85CF848B9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918AEE-E2B4-4107-827B-DCA1E555A3EF}" type="datetimeFigureOut">
              <a:rPr lang="de-DE" smtClean="0"/>
              <a:t>20.06.2025</a:t>
            </a:fld>
            <a:endParaRPr lang="de-DE"/>
          </a:p>
        </p:txBody>
      </p:sp>
      <p:sp>
        <p:nvSpPr>
          <p:cNvPr id="5" name="Fußzeilenplatzhalter 4">
            <a:extLst>
              <a:ext uri="{FF2B5EF4-FFF2-40B4-BE49-F238E27FC236}">
                <a16:creationId xmlns:a16="http://schemas.microsoft.com/office/drawing/2014/main" id="{84FC341F-3F9C-4731-9BF8-FD308850D2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9EB4047C-88D2-4672-92A2-2F4546DBE6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8D78DC-B26E-4963-9311-148DB3076DBD}" type="slidenum">
              <a:rPr lang="de-DE" smtClean="0"/>
              <a:t>‹Nr.›</a:t>
            </a:fld>
            <a:endParaRPr lang="de-DE"/>
          </a:p>
        </p:txBody>
      </p:sp>
    </p:spTree>
    <p:extLst>
      <p:ext uri="{BB962C8B-B14F-4D97-AF65-F5344CB8AC3E}">
        <p14:creationId xmlns:p14="http://schemas.microsoft.com/office/powerpoint/2010/main" val="2172651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D25F9B-D91C-45C7-9167-E8A5530F46D8}"/>
              </a:ext>
            </a:extLst>
          </p:cNvPr>
          <p:cNvSpPr>
            <a:spLocks noGrp="1"/>
          </p:cNvSpPr>
          <p:nvPr>
            <p:ph type="ctrTitle"/>
          </p:nvPr>
        </p:nvSpPr>
        <p:spPr>
          <a:xfrm>
            <a:off x="1524000" y="640080"/>
            <a:ext cx="9144000" cy="5873262"/>
          </a:xfrm>
          <a:solidFill>
            <a:schemeClr val="bg1">
              <a:alpha val="0"/>
            </a:schemeClr>
          </a:solidFill>
        </p:spPr>
        <p:txBody>
          <a:bodyPr>
            <a:normAutofit fontScale="90000"/>
          </a:bodyPr>
          <a:lstStyle/>
          <a:p>
            <a:br>
              <a:rPr lang="de-DE" sz="2700" dirty="0">
                <a:solidFill>
                  <a:schemeClr val="bg1"/>
                </a:solidFill>
                <a:latin typeface="+mn-lt"/>
              </a:rPr>
            </a:br>
            <a:br>
              <a:rPr lang="de-DE" sz="2700" dirty="0">
                <a:solidFill>
                  <a:schemeClr val="bg1"/>
                </a:solidFill>
                <a:latin typeface="+mn-lt"/>
              </a:rPr>
            </a:br>
            <a:br>
              <a:rPr lang="de-DE" sz="2700" dirty="0">
                <a:solidFill>
                  <a:schemeClr val="bg1"/>
                </a:solidFill>
                <a:latin typeface="+mn-lt"/>
              </a:rPr>
            </a:br>
            <a:br>
              <a:rPr lang="de-DE" sz="2700" dirty="0">
                <a:solidFill>
                  <a:schemeClr val="bg1"/>
                </a:solidFill>
                <a:latin typeface="+mn-lt"/>
              </a:rPr>
            </a:br>
            <a:br>
              <a:rPr lang="de-DE" sz="2700" dirty="0">
                <a:solidFill>
                  <a:schemeClr val="bg1"/>
                </a:solidFill>
                <a:latin typeface="+mn-lt"/>
              </a:rPr>
            </a:br>
            <a:br>
              <a:rPr lang="de-DE" sz="2700" dirty="0">
                <a:solidFill>
                  <a:schemeClr val="bg1"/>
                </a:solidFill>
                <a:latin typeface="+mn-lt"/>
              </a:rPr>
            </a:br>
            <a:br>
              <a:rPr lang="de-DE" sz="2700" dirty="0">
                <a:solidFill>
                  <a:schemeClr val="bg1"/>
                </a:solidFill>
                <a:latin typeface="+mn-lt"/>
              </a:rPr>
            </a:br>
            <a:br>
              <a:rPr lang="de-DE" sz="2700" dirty="0">
                <a:solidFill>
                  <a:schemeClr val="bg1"/>
                </a:solidFill>
                <a:latin typeface="+mn-lt"/>
              </a:rPr>
            </a:br>
            <a:br>
              <a:rPr lang="de-DE" sz="2700" dirty="0">
                <a:solidFill>
                  <a:schemeClr val="bg1"/>
                </a:solidFill>
                <a:latin typeface="+mn-lt"/>
              </a:rPr>
            </a:br>
            <a:br>
              <a:rPr lang="de-DE" sz="2700" dirty="0">
                <a:solidFill>
                  <a:schemeClr val="tx2">
                    <a:lumMod val="50000"/>
                  </a:schemeClr>
                </a:solidFill>
                <a:latin typeface="+mn-lt"/>
              </a:rPr>
            </a:br>
            <a:r>
              <a:rPr lang="de-DE" sz="2700" dirty="0">
                <a:solidFill>
                  <a:schemeClr val="tx2">
                    <a:lumMod val="50000"/>
                  </a:schemeClr>
                </a:solidFill>
                <a:latin typeface="Calibri" panose="020F0502020204030204" pitchFamily="34" charset="0"/>
                <a:ea typeface="Calibri" panose="020F0502020204030204" pitchFamily="34" charset="0"/>
                <a:cs typeface="Calibri" panose="020F0502020204030204" pitchFamily="34" charset="0"/>
              </a:rPr>
              <a:t>10. </a:t>
            </a:r>
            <a:r>
              <a:rPr lang="de-DE" sz="2700" dirty="0" err="1">
                <a:solidFill>
                  <a:schemeClr val="tx2">
                    <a:lumMod val="50000"/>
                  </a:schemeClr>
                </a:solidFill>
                <a:latin typeface="Calibri" panose="020F0502020204030204" pitchFamily="34" charset="0"/>
                <a:ea typeface="Calibri" panose="020F0502020204030204" pitchFamily="34" charset="0"/>
                <a:cs typeface="Calibri" panose="020F0502020204030204" pitchFamily="34" charset="0"/>
              </a:rPr>
              <a:t>Ethiktag</a:t>
            </a:r>
            <a:r>
              <a:rPr lang="de-DE" sz="2700" dirty="0">
                <a:solidFill>
                  <a:schemeClr val="tx2">
                    <a:lumMod val="50000"/>
                  </a:schemeClr>
                </a:solidFill>
                <a:latin typeface="Calibri" panose="020F0502020204030204" pitchFamily="34" charset="0"/>
                <a:ea typeface="Calibri" panose="020F0502020204030204" pitchFamily="34" charset="0"/>
                <a:cs typeface="Calibri" panose="020F0502020204030204" pitchFamily="34" charset="0"/>
              </a:rPr>
              <a:t> der Universitätsmedizin Magdeburg </a:t>
            </a:r>
            <a:br>
              <a:rPr lang="de-DE" sz="2800" dirty="0">
                <a:solidFill>
                  <a:schemeClr val="tx2">
                    <a:lumMod val="50000"/>
                  </a:schemeClr>
                </a:solidFill>
                <a:latin typeface="Calibri" panose="020F0502020204030204" pitchFamily="34" charset="0"/>
                <a:ea typeface="Calibri" panose="020F0502020204030204" pitchFamily="34" charset="0"/>
                <a:cs typeface="Calibri" panose="020F0502020204030204" pitchFamily="34" charset="0"/>
              </a:rPr>
            </a:br>
            <a:br>
              <a:rPr lang="de-DE" sz="2800" dirty="0">
                <a:solidFill>
                  <a:schemeClr val="tx2">
                    <a:lumMod val="50000"/>
                  </a:schemeClr>
                </a:solidFill>
                <a:latin typeface="Calibri" panose="020F0502020204030204" pitchFamily="34" charset="0"/>
                <a:ea typeface="Calibri" panose="020F0502020204030204" pitchFamily="34" charset="0"/>
                <a:cs typeface="Calibri" panose="020F0502020204030204" pitchFamily="34" charset="0"/>
              </a:rPr>
            </a:br>
            <a:r>
              <a:rPr lang="de-DE" sz="2400" dirty="0">
                <a:solidFill>
                  <a:schemeClr val="tx2">
                    <a:lumMod val="50000"/>
                  </a:schemeClr>
                </a:solidFill>
              </a:rPr>
              <a:t>Mit Demenz im Krankenhaus – ethische Herausforderungen und mögliche Hilfen</a:t>
            </a:r>
            <a:br>
              <a:rPr lang="de-DE" sz="2400" dirty="0">
                <a:solidFill>
                  <a:schemeClr val="tx2">
                    <a:lumMod val="50000"/>
                  </a:schemeClr>
                </a:solidFill>
              </a:rPr>
            </a:br>
            <a:br>
              <a:rPr lang="de-DE" sz="2400" dirty="0">
                <a:solidFill>
                  <a:schemeClr val="tx2">
                    <a:lumMod val="50000"/>
                  </a:schemeClr>
                </a:solidFill>
              </a:rPr>
            </a:br>
            <a:br>
              <a:rPr lang="de-DE" sz="2400" dirty="0">
                <a:solidFill>
                  <a:schemeClr val="tx2">
                    <a:lumMod val="50000"/>
                  </a:schemeClr>
                </a:solidFill>
              </a:rPr>
            </a:br>
            <a:r>
              <a:rPr lang="de-DE" sz="3100" b="1" dirty="0">
                <a:solidFill>
                  <a:schemeClr val="tx2">
                    <a:lumMod val="50000"/>
                  </a:schemeClr>
                </a:solidFill>
              </a:rPr>
              <a:t>Der begegnungsorientierte Ansatz für die Interaktion mit Menschen mit Demenz</a:t>
            </a:r>
            <a:br>
              <a:rPr lang="de-DE" sz="3100" b="1" dirty="0">
                <a:solidFill>
                  <a:schemeClr val="tx2">
                    <a:lumMod val="50000"/>
                  </a:schemeClr>
                </a:solidFill>
              </a:rPr>
            </a:br>
            <a:r>
              <a:rPr lang="de-DE" sz="3100" i="1" dirty="0">
                <a:solidFill>
                  <a:schemeClr val="tx2">
                    <a:lumMod val="50000"/>
                  </a:schemeClr>
                </a:solidFill>
              </a:rPr>
              <a:t>Sebastian Kraus</a:t>
            </a:r>
            <a:br>
              <a:rPr lang="de-DE" dirty="0">
                <a:solidFill>
                  <a:schemeClr val="accent1">
                    <a:lumMod val="50000"/>
                  </a:schemeClr>
                </a:solidFill>
              </a:rPr>
            </a:br>
            <a:br>
              <a:rPr lang="de-DE" dirty="0">
                <a:solidFill>
                  <a:schemeClr val="bg1"/>
                </a:solidFill>
              </a:rPr>
            </a:br>
            <a:br>
              <a:rPr lang="de-DE" dirty="0">
                <a:solidFill>
                  <a:schemeClr val="bg1"/>
                </a:solidFill>
              </a:rPr>
            </a:br>
            <a:endParaRPr lang="de-DE" sz="2400" dirty="0">
              <a:solidFill>
                <a:schemeClr val="bg1"/>
              </a:solidFill>
              <a:latin typeface="Segoe UI" panose="020B0502040204020203" pitchFamily="34" charset="0"/>
              <a:cs typeface="Segoe UI" panose="020B0502040204020203" pitchFamily="34" charset="0"/>
            </a:endParaRPr>
          </a:p>
        </p:txBody>
      </p:sp>
      <p:sp>
        <p:nvSpPr>
          <p:cNvPr id="3" name="Untertitel 2">
            <a:extLst>
              <a:ext uri="{FF2B5EF4-FFF2-40B4-BE49-F238E27FC236}">
                <a16:creationId xmlns:a16="http://schemas.microsoft.com/office/drawing/2014/main" id="{C5339679-C3F3-4198-BE6F-640E0D8D62AF}"/>
              </a:ext>
            </a:extLst>
          </p:cNvPr>
          <p:cNvSpPr>
            <a:spLocks noGrp="1"/>
          </p:cNvSpPr>
          <p:nvPr>
            <p:ph type="subTitle" idx="1"/>
          </p:nvPr>
        </p:nvSpPr>
        <p:spPr>
          <a:xfrm>
            <a:off x="1524000" y="4375052"/>
            <a:ext cx="9144000" cy="1842868"/>
          </a:xfrm>
        </p:spPr>
        <p:txBody>
          <a:bodyPr>
            <a:normAutofit/>
          </a:bodyPr>
          <a:lstStyle/>
          <a:p>
            <a:r>
              <a:rPr lang="de-DE" dirty="0"/>
              <a:t>              </a:t>
            </a:r>
          </a:p>
          <a:p>
            <a:endParaRPr lang="de-DE" i="1" dirty="0">
              <a:solidFill>
                <a:schemeClr val="bg1"/>
              </a:solidFill>
            </a:endParaRPr>
          </a:p>
          <a:p>
            <a:endParaRPr lang="de-DE" i="1" dirty="0">
              <a:solidFill>
                <a:schemeClr val="bg1"/>
              </a:solidFill>
            </a:endParaRPr>
          </a:p>
          <a:p>
            <a:endParaRPr lang="de-DE" dirty="0">
              <a:solidFill>
                <a:schemeClr val="bg1"/>
              </a:solidFill>
            </a:endParaRPr>
          </a:p>
          <a:p>
            <a:endParaRPr lang="de-DE" dirty="0"/>
          </a:p>
        </p:txBody>
      </p:sp>
      <p:pic>
        <p:nvPicPr>
          <p:cNvPr id="6" name="Grafik 5">
            <a:extLst>
              <a:ext uri="{FF2B5EF4-FFF2-40B4-BE49-F238E27FC236}">
                <a16:creationId xmlns:a16="http://schemas.microsoft.com/office/drawing/2014/main" id="{F2AFBDAD-964A-4580-BCC3-E2C8D674BA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16670" y="5127674"/>
            <a:ext cx="1593730" cy="1533379"/>
          </a:xfrm>
          <a:prstGeom prst="rect">
            <a:avLst/>
          </a:prstGeom>
          <a:solidFill>
            <a:schemeClr val="accent1">
              <a:lumMod val="50000"/>
            </a:schemeClr>
          </a:solidFill>
          <a:ln>
            <a:solidFill>
              <a:schemeClr val="accent1">
                <a:lumMod val="50000"/>
              </a:schemeClr>
            </a:solidFill>
          </a:ln>
        </p:spPr>
      </p:pic>
    </p:spTree>
    <p:extLst>
      <p:ext uri="{BB962C8B-B14F-4D97-AF65-F5344CB8AC3E}">
        <p14:creationId xmlns:p14="http://schemas.microsoft.com/office/powerpoint/2010/main" val="1776778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700A30-93B7-4AB0-8631-DD61EFCF2DF0}"/>
              </a:ext>
            </a:extLst>
          </p:cNvPr>
          <p:cNvSpPr>
            <a:spLocks noGrp="1"/>
          </p:cNvSpPr>
          <p:nvPr>
            <p:ph type="title"/>
          </p:nvPr>
        </p:nvSpPr>
        <p:spPr>
          <a:xfrm>
            <a:off x="1941342" y="393260"/>
            <a:ext cx="8299937" cy="2659429"/>
          </a:xfrm>
        </p:spPr>
        <p:txBody>
          <a:bodyPr>
            <a:normAutofit fontScale="90000"/>
          </a:bodyPr>
          <a:lstStyle/>
          <a:p>
            <a:br>
              <a:rPr lang="de-DE" sz="2200" dirty="0">
                <a:solidFill>
                  <a:schemeClr val="accent1">
                    <a:lumMod val="50000"/>
                  </a:schemeClr>
                </a:solidFill>
                <a:latin typeface="+mn-lt"/>
                <a:ea typeface="Calibri" panose="020F0502020204030204" pitchFamily="34" charset="0"/>
                <a:cs typeface="Calibri" panose="020F0502020204030204" pitchFamily="34" charset="0"/>
              </a:rPr>
            </a:br>
            <a:br>
              <a:rPr lang="de-DE" sz="2200" dirty="0">
                <a:solidFill>
                  <a:schemeClr val="accent1">
                    <a:lumMod val="50000"/>
                  </a:schemeClr>
                </a:solidFill>
                <a:latin typeface="+mn-lt"/>
                <a:ea typeface="Calibri" panose="020F0502020204030204" pitchFamily="34" charset="0"/>
                <a:cs typeface="Calibri" panose="020F0502020204030204" pitchFamily="34" charset="0"/>
              </a:rPr>
            </a:br>
            <a:br>
              <a:rPr lang="de-DE" sz="2200" dirty="0">
                <a:solidFill>
                  <a:schemeClr val="accent1">
                    <a:lumMod val="50000"/>
                  </a:schemeClr>
                </a:solidFill>
                <a:latin typeface="+mn-lt"/>
                <a:ea typeface="Calibri" panose="020F0502020204030204" pitchFamily="34" charset="0"/>
                <a:cs typeface="Calibri" panose="020F0502020204030204" pitchFamily="34" charset="0"/>
              </a:rPr>
            </a:br>
            <a:br>
              <a:rPr lang="de-DE" sz="2200" dirty="0">
                <a:solidFill>
                  <a:schemeClr val="accent1">
                    <a:lumMod val="50000"/>
                  </a:schemeClr>
                </a:solidFill>
                <a:latin typeface="+mn-lt"/>
                <a:ea typeface="Calibri" panose="020F0502020204030204" pitchFamily="34" charset="0"/>
                <a:cs typeface="Calibri" panose="020F0502020204030204" pitchFamily="34" charset="0"/>
              </a:rPr>
            </a:br>
            <a:br>
              <a:rPr lang="de-DE" sz="2200" dirty="0">
                <a:solidFill>
                  <a:schemeClr val="accent1">
                    <a:lumMod val="50000"/>
                  </a:schemeClr>
                </a:solidFill>
                <a:latin typeface="+mn-lt"/>
                <a:ea typeface="Calibri" panose="020F0502020204030204" pitchFamily="34" charset="0"/>
                <a:cs typeface="Calibri" panose="020F0502020204030204" pitchFamily="34" charset="0"/>
              </a:rPr>
            </a:br>
            <a:r>
              <a:rPr lang="de-DE" sz="2200" dirty="0">
                <a:latin typeface="Calibri" panose="020F0502020204030204" pitchFamily="34" charset="0"/>
                <a:ea typeface="Calibri" panose="020F0502020204030204" pitchFamily="34" charset="0"/>
                <a:cs typeface="Calibri" panose="020F0502020204030204" pitchFamily="34" charset="0"/>
              </a:rPr>
              <a:t>Psychische und physische Bedürfnisse können auf unterschiedliche Art und Weise kommuniziert werden. Sie können nonverbal oder verbal zum Ausdruck gebracht werden, direkt oder indirekt und bewusst oder unbewusst. </a:t>
            </a:r>
            <a:br>
              <a:rPr lang="de-DE" sz="2200" dirty="0">
                <a:latin typeface="Calibri" panose="020F0502020204030204" pitchFamily="34" charset="0"/>
                <a:ea typeface="Calibri" panose="020F0502020204030204" pitchFamily="34" charset="0"/>
                <a:cs typeface="Calibri" panose="020F0502020204030204" pitchFamily="34" charset="0"/>
              </a:rPr>
            </a:br>
            <a:br>
              <a:rPr lang="de-DE" sz="2200" dirty="0">
                <a:solidFill>
                  <a:schemeClr val="accent1">
                    <a:lumMod val="50000"/>
                  </a:schemeClr>
                </a:solidFill>
                <a:latin typeface="+mn-lt"/>
              </a:rPr>
            </a:br>
            <a:br>
              <a:rPr lang="de-DE" sz="2200" dirty="0">
                <a:solidFill>
                  <a:schemeClr val="accent1">
                    <a:lumMod val="50000"/>
                  </a:schemeClr>
                </a:solidFill>
                <a:latin typeface="+mn-lt"/>
              </a:rPr>
            </a:br>
            <a:br>
              <a:rPr lang="de-DE" sz="2200" dirty="0">
                <a:solidFill>
                  <a:schemeClr val="accent1">
                    <a:lumMod val="50000"/>
                  </a:schemeClr>
                </a:solidFill>
                <a:latin typeface="+mn-lt"/>
              </a:rPr>
            </a:br>
            <a:br>
              <a:rPr lang="de-DE" sz="20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br>
            <a:br>
              <a:rPr lang="de-DE" dirty="0"/>
            </a:br>
            <a:endParaRPr lang="de-DE" sz="20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p:txBody>
      </p:sp>
      <p:sp>
        <p:nvSpPr>
          <p:cNvPr id="3" name="Inhaltsplatzhalter 2">
            <a:extLst>
              <a:ext uri="{FF2B5EF4-FFF2-40B4-BE49-F238E27FC236}">
                <a16:creationId xmlns:a16="http://schemas.microsoft.com/office/drawing/2014/main" id="{681BA104-9B43-48ED-BEDD-32A496C26FAE}"/>
              </a:ext>
            </a:extLst>
          </p:cNvPr>
          <p:cNvSpPr>
            <a:spLocks noGrp="1"/>
          </p:cNvSpPr>
          <p:nvPr>
            <p:ph idx="1"/>
          </p:nvPr>
        </p:nvSpPr>
        <p:spPr>
          <a:xfrm>
            <a:off x="4186311" y="6288260"/>
            <a:ext cx="10515600" cy="964246"/>
          </a:xfrm>
        </p:spPr>
        <p:txBody>
          <a:bodyPr/>
          <a:lstStyle/>
          <a:p>
            <a:pPr marL="0" indent="0">
              <a:buNone/>
            </a:pPr>
            <a:r>
              <a:rPr lang="de-DE" altLang="de-DE" sz="1400" dirty="0">
                <a:latin typeface="Lucida Sans" panose="020B0602030504020204" pitchFamily="34" charset="0"/>
                <a:ea typeface="Calibri" panose="020F0502020204030204" pitchFamily="34" charset="0"/>
                <a:cs typeface="Times New Roman" panose="02020603050405020304" pitchFamily="18" charset="0"/>
              </a:rPr>
              <a:t>  </a:t>
            </a:r>
            <a:r>
              <a:rPr lang="de-DE" altLang="de-DE" sz="1600" dirty="0">
                <a:latin typeface="Calibri" panose="020F0502020204030204" pitchFamily="34" charset="0"/>
                <a:ea typeface="Calibri" panose="020F0502020204030204" pitchFamily="34" charset="0"/>
                <a:cs typeface="Calibri" panose="020F0502020204030204" pitchFamily="34" charset="0"/>
              </a:rPr>
              <a:t>Ebenen situativer Bedürfnisäußerungen</a:t>
            </a:r>
            <a:endParaRPr kumimoji="0" lang="de-DE" altLang="de-DE"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endParaRPr lang="de-DE" dirty="0"/>
          </a:p>
        </p:txBody>
      </p:sp>
      <p:sp>
        <p:nvSpPr>
          <p:cNvPr id="4" name="Rectangle 2">
            <a:extLst>
              <a:ext uri="{FF2B5EF4-FFF2-40B4-BE49-F238E27FC236}">
                <a16:creationId xmlns:a16="http://schemas.microsoft.com/office/drawing/2014/main" id="{5E19E75E-9AA6-4A57-B6BF-9D08B42DFA52}"/>
              </a:ext>
            </a:extLst>
          </p:cNvPr>
          <p:cNvSpPr>
            <a:spLocks noChangeArrowheads="1"/>
          </p:cNvSpPr>
          <p:nvPr/>
        </p:nvSpPr>
        <p:spPr bwMode="auto">
          <a:xfrm>
            <a:off x="3348111" y="32777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5" name="Diagramm 4">
            <a:extLst>
              <a:ext uri="{FF2B5EF4-FFF2-40B4-BE49-F238E27FC236}">
                <a16:creationId xmlns:a16="http://schemas.microsoft.com/office/drawing/2014/main" id="{F4116610-2E4C-41CF-AEAB-C9E6E2BADBDC}"/>
              </a:ext>
            </a:extLst>
          </p:cNvPr>
          <p:cNvGraphicFramePr/>
          <p:nvPr>
            <p:extLst>
              <p:ext uri="{D42A27DB-BD31-4B8C-83A1-F6EECF244321}">
                <p14:modId xmlns:p14="http://schemas.microsoft.com/office/powerpoint/2010/main" val="1898418317"/>
              </p:ext>
            </p:extLst>
          </p:nvPr>
        </p:nvGraphicFramePr>
        <p:xfrm>
          <a:off x="3348111" y="2447779"/>
          <a:ext cx="5238750" cy="384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0707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1161D7C-6345-4AF6-94F5-FE6E3553C37E}"/>
              </a:ext>
            </a:extLst>
          </p:cNvPr>
          <p:cNvSpPr/>
          <p:nvPr/>
        </p:nvSpPr>
        <p:spPr>
          <a:xfrm>
            <a:off x="1716259" y="445555"/>
            <a:ext cx="9172136" cy="6200159"/>
          </a:xfrm>
          <a:prstGeom prst="rect">
            <a:avLst/>
          </a:prstGeom>
        </p:spPr>
        <p:txBody>
          <a:bodyPr wrap="square">
            <a:spAutoFit/>
          </a:bodyPr>
          <a:lstStyle/>
          <a:p>
            <a:pPr algn="just">
              <a:lnSpc>
                <a:spcPct val="150000"/>
              </a:lnSpc>
              <a:spcAft>
                <a:spcPts val="800"/>
              </a:spcAft>
            </a:pPr>
            <a:endParaRPr lang="de-DE" sz="20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800"/>
              </a:spcAft>
            </a:pPr>
            <a:endParaRPr lang="de-DE" sz="20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800"/>
              </a:spcAft>
            </a:pPr>
            <a:endParaRPr lang="de-DE" sz="20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Das Verloren gehen verbaler Verständigungsmöglichkeiten im Entwicklungsverlauf der Demenz schränkt die Möglichkeiten einer Kommunikation auf der Ebene der Sachinhalte ein. An ihrer Stelle gewinnen nonverbale Formen des Mitteilens und Verstehens an Bedeutung. </a:t>
            </a:r>
            <a:endParaRPr lang="de-DE" sz="20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Der begegnungsorientierte Ansatz geht im Unterschied zum Modell Schulz von Thuns von einem Kommunikationsmodell der drei Mitteilungsebenen aus.</a:t>
            </a:r>
          </a:p>
          <a:p>
            <a:pPr algn="just">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Zur Inhalts- und Sachebene und der Ebene der Beziehung tritt als dritte Ebene der Mitteilung die der Bedürfnisäußerung hinzu. </a:t>
            </a:r>
          </a:p>
          <a:p>
            <a:pPr algn="just">
              <a:lnSpc>
                <a:spcPct val="150000"/>
              </a:lnSpc>
              <a:spcAft>
                <a:spcPts val="800"/>
              </a:spcAft>
            </a:pPr>
            <a:endParaRPr lang="de-DE" sz="20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18323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67DF66-404A-40EF-8244-BC0AD81BC578}"/>
              </a:ext>
            </a:extLst>
          </p:cNvPr>
          <p:cNvSpPr>
            <a:spLocks noGrp="1"/>
          </p:cNvSpPr>
          <p:nvPr>
            <p:ph type="title"/>
          </p:nvPr>
        </p:nvSpPr>
        <p:spPr>
          <a:xfrm>
            <a:off x="838200" y="365123"/>
            <a:ext cx="10459633" cy="382472"/>
          </a:xfrm>
        </p:spPr>
        <p:txBody>
          <a:bodyPr>
            <a:noAutofit/>
          </a:bodyPr>
          <a:lstStyle/>
          <a:p>
            <a:pPr algn="ctr"/>
            <a:br>
              <a:rPr lang="de-DE" sz="2400" dirty="0">
                <a:latin typeface="Calibri" panose="020F0502020204030204" pitchFamily="34" charset="0"/>
                <a:ea typeface="Calibri" panose="020F0502020204030204" pitchFamily="34" charset="0"/>
                <a:cs typeface="Calibri" panose="020F0502020204030204" pitchFamily="34" charset="0"/>
              </a:rPr>
            </a:br>
            <a:br>
              <a:rPr lang="de-DE" sz="2400" dirty="0">
                <a:latin typeface="Calibri" panose="020F0502020204030204" pitchFamily="34" charset="0"/>
                <a:ea typeface="Calibri" panose="020F0502020204030204" pitchFamily="34" charset="0"/>
                <a:cs typeface="Calibri" panose="020F0502020204030204" pitchFamily="34" charset="0"/>
              </a:rPr>
            </a:br>
            <a:br>
              <a:rPr lang="de-DE" sz="2400" dirty="0">
                <a:latin typeface="Calibri" panose="020F0502020204030204" pitchFamily="34" charset="0"/>
                <a:ea typeface="Calibri" panose="020F0502020204030204" pitchFamily="34" charset="0"/>
                <a:cs typeface="Calibri" panose="020F0502020204030204" pitchFamily="34" charset="0"/>
              </a:rPr>
            </a:br>
            <a:br>
              <a:rPr lang="de-DE" sz="2400" dirty="0">
                <a:latin typeface="Calibri" panose="020F0502020204030204" pitchFamily="34" charset="0"/>
                <a:ea typeface="Calibri" panose="020F0502020204030204" pitchFamily="34" charset="0"/>
                <a:cs typeface="Calibri" panose="020F0502020204030204" pitchFamily="34" charset="0"/>
              </a:rPr>
            </a:br>
            <a:r>
              <a:rPr lang="de-DE" sz="2400" dirty="0">
                <a:latin typeface="Calibri" panose="020F0502020204030204" pitchFamily="34" charset="0"/>
                <a:ea typeface="Calibri" panose="020F0502020204030204" pitchFamily="34" charset="0"/>
                <a:cs typeface="Calibri" panose="020F0502020204030204" pitchFamily="34" charset="0"/>
              </a:rPr>
              <a:t>Das Modell der drei Mitteilungsebenen im begegnungsorientierten Modell</a:t>
            </a:r>
          </a:p>
        </p:txBody>
      </p:sp>
      <p:sp>
        <p:nvSpPr>
          <p:cNvPr id="3" name="Inhaltsplatzhalter 2">
            <a:extLst>
              <a:ext uri="{FF2B5EF4-FFF2-40B4-BE49-F238E27FC236}">
                <a16:creationId xmlns:a16="http://schemas.microsoft.com/office/drawing/2014/main" id="{81A2121B-9416-4FD0-A838-CEAE6DDCF332}"/>
              </a:ext>
            </a:extLst>
          </p:cNvPr>
          <p:cNvSpPr>
            <a:spLocks noGrp="1"/>
          </p:cNvSpPr>
          <p:nvPr>
            <p:ph idx="1"/>
          </p:nvPr>
        </p:nvSpPr>
        <p:spPr>
          <a:xfrm>
            <a:off x="838199" y="1873045"/>
            <a:ext cx="18003949" cy="4619832"/>
          </a:xfrm>
        </p:spPr>
        <p:txBody>
          <a:bodyPr/>
          <a:lstStyle/>
          <a:p>
            <a:endParaRPr lang="de-DE" dirty="0"/>
          </a:p>
          <a:p>
            <a:endParaRPr lang="de-DE" dirty="0"/>
          </a:p>
          <a:p>
            <a:endParaRPr lang="de-DE" dirty="0"/>
          </a:p>
          <a:p>
            <a:endParaRPr lang="de-DE" dirty="0"/>
          </a:p>
          <a:p>
            <a:endParaRPr lang="de-DE" dirty="0"/>
          </a:p>
          <a:p>
            <a:endParaRPr lang="de-DE" dirty="0"/>
          </a:p>
          <a:p>
            <a:endParaRPr lang="de-DE" dirty="0"/>
          </a:p>
          <a:p>
            <a:pPr marL="0" indent="0">
              <a:buNone/>
            </a:pPr>
            <a:r>
              <a:rPr lang="de-DE" altLang="de-DE" sz="1600" b="1" dirty="0">
                <a:latin typeface="Calibri" panose="020F0502020204030204" pitchFamily="34" charset="0"/>
                <a:ea typeface="Calibri" panose="020F0502020204030204" pitchFamily="34" charset="0"/>
                <a:cs typeface="Calibri" panose="020F0502020204030204" pitchFamily="34" charset="0"/>
              </a:rPr>
              <a:t>                                                                            </a:t>
            </a:r>
            <a:endParaRPr kumimoji="0" lang="de-DE" altLang="de-DE" sz="160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endParaRPr lang="de-DE" dirty="0"/>
          </a:p>
        </p:txBody>
      </p:sp>
      <p:sp>
        <p:nvSpPr>
          <p:cNvPr id="4" name="Rectangle 2">
            <a:extLst>
              <a:ext uri="{FF2B5EF4-FFF2-40B4-BE49-F238E27FC236}">
                <a16:creationId xmlns:a16="http://schemas.microsoft.com/office/drawing/2014/main" id="{592F5412-5D77-419E-BAF4-599B4D6E970F}"/>
              </a:ext>
            </a:extLst>
          </p:cNvPr>
          <p:cNvSpPr>
            <a:spLocks noChangeArrowheads="1"/>
          </p:cNvSpPr>
          <p:nvPr/>
        </p:nvSpPr>
        <p:spPr bwMode="auto">
          <a:xfrm>
            <a:off x="894167" y="-1"/>
            <a:ext cx="19979978" cy="747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graphicFrame>
        <p:nvGraphicFramePr>
          <p:cNvPr id="5" name="Diagramm 4">
            <a:extLst>
              <a:ext uri="{FF2B5EF4-FFF2-40B4-BE49-F238E27FC236}">
                <a16:creationId xmlns:a16="http://schemas.microsoft.com/office/drawing/2014/main" id="{7E2D31B1-AA57-4123-99DA-97B6F76059A1}"/>
              </a:ext>
            </a:extLst>
          </p:cNvPr>
          <p:cNvGraphicFramePr/>
          <p:nvPr>
            <p:extLst>
              <p:ext uri="{D42A27DB-BD31-4B8C-83A1-F6EECF244321}">
                <p14:modId xmlns:p14="http://schemas.microsoft.com/office/powerpoint/2010/main" val="29478682"/>
              </p:ext>
            </p:extLst>
          </p:nvPr>
        </p:nvGraphicFramePr>
        <p:xfrm>
          <a:off x="3229896" y="1873043"/>
          <a:ext cx="5515898" cy="4837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151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96AF1288-4921-4E2C-92F4-DC512F176148}"/>
              </a:ext>
            </a:extLst>
          </p:cNvPr>
          <p:cNvSpPr/>
          <p:nvPr/>
        </p:nvSpPr>
        <p:spPr>
          <a:xfrm>
            <a:off x="1420837" y="-21528"/>
            <a:ext cx="9805181" cy="6764416"/>
          </a:xfrm>
          <a:prstGeom prst="rect">
            <a:avLst/>
          </a:prstGeom>
        </p:spPr>
        <p:txBody>
          <a:bodyPr wrap="square">
            <a:spAutoFit/>
          </a:bodyPr>
          <a:lstStyle/>
          <a:p>
            <a:pPr>
              <a:lnSpc>
                <a:spcPct val="150000"/>
              </a:lnSpc>
              <a:spcAft>
                <a:spcPts val="800"/>
              </a:spcAft>
            </a:pPr>
            <a:endParaRPr lang="de-DE" sz="2000" dirty="0">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endParaRPr lang="de-DE" sz="2000" dirty="0">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endParaRPr lang="de-DE" sz="2000" dirty="0">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endParaRPr lang="de-DE" sz="2000" dirty="0">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endParaRPr lang="de-DE" sz="2000" dirty="0">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Die Antwort auf die Frage danach, inwieweit wir die Mitteilungen und Verhaltensäußerungen von Menschen mit Demenz verstehen können, liegt  vielleicht weniger innerhalb unserer eigenen Deutungsmöglichkeiten begründet als in der Interaktion selbst. </a:t>
            </a:r>
          </a:p>
          <a:p>
            <a:pPr>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Selbst verstehen zu können und verstanden zu werden, sind darin eng miteinander verknüpft.</a:t>
            </a:r>
          </a:p>
          <a:p>
            <a:pPr>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Aus begegnungsorientierter Sicht ist die Frage der Verständlichkeit des Verhaltens von Menschen mit Demenz nicht von der Frage der Lesbarkeit und Verständlichkeit unseres eigenen Mitteilens und Verhaltens zu trennen.</a:t>
            </a:r>
            <a:endParaRPr lang="de-DE" sz="20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75473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BD0B385F-0D16-4E28-80AB-86E1E4F95B0F}"/>
              </a:ext>
            </a:extLst>
          </p:cNvPr>
          <p:cNvSpPr/>
          <p:nvPr/>
        </p:nvSpPr>
        <p:spPr>
          <a:xfrm>
            <a:off x="1814732" y="1276552"/>
            <a:ext cx="9312813" cy="4871590"/>
          </a:xfrm>
          <a:prstGeom prst="rect">
            <a:avLst/>
          </a:prstGeom>
        </p:spPr>
        <p:txBody>
          <a:bodyPr wrap="square">
            <a:spAutoFit/>
          </a:bodyPr>
          <a:lstStyle/>
          <a:p>
            <a:pPr>
              <a:lnSpc>
                <a:spcPct val="150000"/>
              </a:lnSpc>
              <a:spcAft>
                <a:spcPts val="800"/>
              </a:spcAft>
            </a:pPr>
            <a:endParaRPr lang="de-DE" dirty="0">
              <a:solidFill>
                <a:schemeClr val="accent1">
                  <a:lumMod val="50000"/>
                </a:schemeClr>
              </a:solidFill>
              <a:latin typeface="Lucida Sans" panose="020B0602030504020204" pitchFamily="34" charset="0"/>
              <a:ea typeface="Calibri" panose="020F0502020204030204" pitchFamily="34" charset="0"/>
              <a:cs typeface="Times New Roman" panose="02020603050405020304" pitchFamily="18" charset="0"/>
            </a:endParaRPr>
          </a:p>
          <a:p>
            <a:pPr>
              <a:lnSpc>
                <a:spcPct val="150000"/>
              </a:lnSpc>
              <a:spcAft>
                <a:spcPts val="800"/>
              </a:spcAft>
            </a:pPr>
            <a:endParaRPr lang="de-DE" sz="2000" dirty="0">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endParaRPr lang="de-DE" sz="2000" dirty="0">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Wenn bestimmte Verhaltensweisen in der Interaktion für uns unvermittelt oder impulsiv zum Ausdruck gelangen, gelingt es uns vielleicht anhand der 3</a:t>
            </a:r>
            <a:r>
              <a:rPr lang="de-DE" sz="2000" b="1" dirty="0">
                <a:latin typeface="Calibri" panose="020F0502020204030204" pitchFamily="34" charset="0"/>
                <a:ea typeface="Calibri" panose="020F0502020204030204" pitchFamily="34" charset="0"/>
                <a:cs typeface="Calibri" panose="020F0502020204030204" pitchFamily="34" charset="0"/>
              </a:rPr>
              <a:t> </a:t>
            </a:r>
            <a:r>
              <a:rPr lang="de-DE" sz="2000" b="1" dirty="0" err="1">
                <a:latin typeface="Calibri" panose="020F0502020204030204" pitchFamily="34" charset="0"/>
                <a:ea typeface="Calibri" panose="020F0502020204030204" pitchFamily="34" charset="0"/>
                <a:cs typeface="Calibri" panose="020F0502020204030204" pitchFamily="34" charset="0"/>
              </a:rPr>
              <a:t>Ws</a:t>
            </a:r>
            <a:r>
              <a:rPr lang="de-DE" sz="2000" dirty="0">
                <a:latin typeface="Calibri" panose="020F0502020204030204" pitchFamily="34" charset="0"/>
                <a:ea typeface="Calibri" panose="020F0502020204030204" pitchFamily="34" charset="0"/>
                <a:cs typeface="Calibri" panose="020F0502020204030204" pitchFamily="34" charset="0"/>
              </a:rPr>
              <a:t>: </a:t>
            </a:r>
          </a:p>
          <a:p>
            <a:pPr marL="285750" indent="-285750">
              <a:lnSpc>
                <a:spcPct val="150000"/>
              </a:lnSpc>
              <a:spcAft>
                <a:spcPts val="800"/>
              </a:spcAft>
              <a:buFont typeface="Arial" panose="020B0604020202020204" pitchFamily="34" charset="0"/>
              <a:buChar char="•"/>
            </a:pPr>
            <a:r>
              <a:rPr lang="de-DE" sz="2000" b="1" dirty="0">
                <a:latin typeface="Calibri" panose="020F0502020204030204" pitchFamily="34" charset="0"/>
                <a:ea typeface="Calibri" panose="020F0502020204030204" pitchFamily="34" charset="0"/>
                <a:cs typeface="Calibri" panose="020F0502020204030204" pitchFamily="34" charset="0"/>
              </a:rPr>
              <a:t>Was</a:t>
            </a:r>
            <a:r>
              <a:rPr lang="de-DE" sz="2000" dirty="0">
                <a:latin typeface="Calibri" panose="020F0502020204030204" pitchFamily="34" charset="0"/>
                <a:ea typeface="Calibri" panose="020F0502020204030204" pitchFamily="34" charset="0"/>
                <a:cs typeface="Calibri" panose="020F0502020204030204" pitchFamily="34" charset="0"/>
              </a:rPr>
              <a:t>? passiert</a:t>
            </a:r>
          </a:p>
          <a:p>
            <a:pPr marL="285750" indent="-285750">
              <a:lnSpc>
                <a:spcPct val="150000"/>
              </a:lnSpc>
              <a:spcAft>
                <a:spcPts val="800"/>
              </a:spcAft>
              <a:buFont typeface="Arial" panose="020B0604020202020204" pitchFamily="34" charset="0"/>
              <a:buChar char="•"/>
            </a:pPr>
            <a:r>
              <a:rPr lang="de-DE" sz="2000" b="1" dirty="0">
                <a:latin typeface="Calibri" panose="020F0502020204030204" pitchFamily="34" charset="0"/>
                <a:ea typeface="Calibri" panose="020F0502020204030204" pitchFamily="34" charset="0"/>
                <a:cs typeface="Calibri" panose="020F0502020204030204" pitchFamily="34" charset="0"/>
              </a:rPr>
              <a:t>Wann?</a:t>
            </a:r>
            <a:r>
              <a:rPr lang="de-DE" sz="2000" dirty="0">
                <a:latin typeface="Calibri" panose="020F0502020204030204" pitchFamily="34" charset="0"/>
                <a:ea typeface="Calibri" panose="020F0502020204030204" pitchFamily="34" charset="0"/>
                <a:cs typeface="Calibri" panose="020F0502020204030204" pitchFamily="34" charset="0"/>
              </a:rPr>
              <a:t> unter welchen Bedingungen</a:t>
            </a:r>
          </a:p>
          <a:p>
            <a:pPr marL="285750" indent="-285750">
              <a:lnSpc>
                <a:spcPct val="150000"/>
              </a:lnSpc>
              <a:spcAft>
                <a:spcPts val="800"/>
              </a:spcAft>
              <a:buFont typeface="Arial" panose="020B0604020202020204" pitchFamily="34" charset="0"/>
              <a:buChar char="•"/>
            </a:pPr>
            <a:r>
              <a:rPr lang="de-DE" sz="2000" b="1" dirty="0">
                <a:latin typeface="Calibri" panose="020F0502020204030204" pitchFamily="34" charset="0"/>
                <a:ea typeface="Calibri" panose="020F0502020204030204" pitchFamily="34" charset="0"/>
                <a:cs typeface="Calibri" panose="020F0502020204030204" pitchFamily="34" charset="0"/>
              </a:rPr>
              <a:t>Wie?</a:t>
            </a:r>
            <a:r>
              <a:rPr lang="de-DE" sz="2000" dirty="0">
                <a:latin typeface="Calibri" panose="020F0502020204030204" pitchFamily="34" charset="0"/>
                <a:ea typeface="Calibri" panose="020F0502020204030204" pitchFamily="34" charset="0"/>
                <a:cs typeface="Calibri" panose="020F0502020204030204" pitchFamily="34" charset="0"/>
              </a:rPr>
              <a:t> </a:t>
            </a:r>
          </a:p>
          <a:p>
            <a:pPr>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festzustellen, was ein situatives Verhalten ausgelöst hat.  </a:t>
            </a:r>
            <a:endParaRPr lang="de-DE" sz="20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6332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E711FFE-DEFB-4C01-B10D-34AA48FEC6F2}"/>
              </a:ext>
            </a:extLst>
          </p:cNvPr>
          <p:cNvSpPr/>
          <p:nvPr/>
        </p:nvSpPr>
        <p:spPr>
          <a:xfrm>
            <a:off x="2096086" y="995770"/>
            <a:ext cx="8904849" cy="5635902"/>
          </a:xfrm>
          <a:prstGeom prst="rect">
            <a:avLst/>
          </a:prstGeom>
        </p:spPr>
        <p:txBody>
          <a:bodyPr wrap="square">
            <a:spAutoFit/>
          </a:bodyPr>
          <a:lstStyle/>
          <a:p>
            <a:pPr>
              <a:lnSpc>
                <a:spcPct val="150000"/>
              </a:lnSpc>
              <a:spcAft>
                <a:spcPts val="800"/>
              </a:spcAft>
            </a:pPr>
            <a:endParaRPr lang="de-DE" sz="20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endParaRPr lang="de-DE" sz="20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endParaRPr lang="de-DE" sz="20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endParaRPr lang="de-DE" sz="20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Im Verlauf der Demenz ändern sich nicht nur Handlungs- und Mitteilungsweisen von Menschen mit Demenz, sondern ebenso auch die Reaktionen auf sie innerhalb ihres sozialen Umfelds und Handlungsraumes.  </a:t>
            </a:r>
          </a:p>
          <a:p>
            <a:pPr>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Auch wo diese Veränderungen im Wahrgenommen werden durch andere vielleicht nicht bewusst reflektiert und benannt werden können, werden sie womöglich doch auf der emotionalen Ebene und der Ebene der Beziehungen und Bedürfnisse wahrgenommen und erlebt.</a:t>
            </a:r>
            <a:endParaRPr lang="de-DE" sz="20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88257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E711FFE-DEFB-4C01-B10D-34AA48FEC6F2}"/>
              </a:ext>
            </a:extLst>
          </p:cNvPr>
          <p:cNvSpPr/>
          <p:nvPr/>
        </p:nvSpPr>
        <p:spPr>
          <a:xfrm>
            <a:off x="2096086" y="995770"/>
            <a:ext cx="8904849" cy="5430717"/>
          </a:xfrm>
          <a:prstGeom prst="rect">
            <a:avLst/>
          </a:prstGeom>
        </p:spPr>
        <p:txBody>
          <a:bodyPr wrap="square">
            <a:spAutoFit/>
          </a:bodyPr>
          <a:lstStyle/>
          <a:p>
            <a:pPr>
              <a:lnSpc>
                <a:spcPct val="150000"/>
              </a:lnSpc>
              <a:spcAft>
                <a:spcPts val="800"/>
              </a:spcAft>
            </a:pPr>
            <a:endParaRPr lang="de-DE" sz="20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Wo sich Menschen mit Demenz in ihren individuellen Bedürfnissen übergangen und in ihren Handlungsspielräumen eingeengt fühlen, kann die Verneinung zu einem letzten Mittel der Willensäußerung und Selbstbestimmung werden. </a:t>
            </a:r>
            <a:endParaRPr lang="de-DE" sz="2000" dirty="0">
              <a:effectLst/>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Nein zu sagen, etwas abzulehnen, eine Tasse oder einen Teller zu Boden fallen zu lassen oder aber ein lautes Schreien und Rufen vermitteln eine Erfahrung der Selbstwirksamkeit, wo diese auf eine andere Weise nicht mehr erfahrbar ist und erlebt werden kann. </a:t>
            </a:r>
            <a:endParaRPr lang="de-DE" sz="2000" dirty="0">
              <a:effectLst/>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Die Überschreitung einer Grenze wird im gleichen Moment zur Grenzsetzung. Sie ist situative Mitteilung, Bedürfnisausdruck und zugleich eine Positionierung innerhalb eines interaktiven Geschehens und der Suche nach einem Gegenüber darin. </a:t>
            </a:r>
            <a:endParaRPr lang="de-DE" sz="20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62414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5451657F-825A-4C88-B182-98FC1DCA1A9A}"/>
              </a:ext>
            </a:extLst>
          </p:cNvPr>
          <p:cNvSpPr/>
          <p:nvPr/>
        </p:nvSpPr>
        <p:spPr>
          <a:xfrm>
            <a:off x="1800665" y="2366305"/>
            <a:ext cx="9369085" cy="3584058"/>
          </a:xfrm>
          <a:prstGeom prst="rect">
            <a:avLst/>
          </a:prstGeom>
        </p:spPr>
        <p:txBody>
          <a:bodyPr wrap="square">
            <a:spAutoFit/>
          </a:bodyPr>
          <a:lstStyle/>
          <a:p>
            <a:pPr>
              <a:lnSpc>
                <a:spcPct val="150000"/>
              </a:lnSpc>
              <a:spcAft>
                <a:spcPts val="800"/>
              </a:spcAft>
            </a:pPr>
            <a:endParaRPr lang="de-DE" sz="2000" dirty="0">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endParaRPr lang="de-DE" sz="2000" dirty="0">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Die Möglichkeit, mit anderen zu kommunizieren, existiert nicht obwohl, sondern weil wir verschieden sind voneinander.</a:t>
            </a:r>
          </a:p>
          <a:p>
            <a:pPr>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In unserem voneinander verschieden sein füreinander liegt der Ausgangspunkt der Bezugnahme aufeinander, in unserem einander Gegenübersein die Grundmöglichkeit der Begegnung. </a:t>
            </a:r>
            <a:endParaRPr lang="de-DE" sz="20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37717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B8B3F0B7-FA03-4E3E-A090-1CB75E5583B1}"/>
              </a:ext>
            </a:extLst>
          </p:cNvPr>
          <p:cNvSpPr/>
          <p:nvPr/>
        </p:nvSpPr>
        <p:spPr>
          <a:xfrm>
            <a:off x="1842868" y="1017507"/>
            <a:ext cx="9129932" cy="5174237"/>
          </a:xfrm>
          <a:prstGeom prst="rect">
            <a:avLst/>
          </a:prstGeom>
        </p:spPr>
        <p:txBody>
          <a:bodyPr wrap="square">
            <a:spAutoFit/>
          </a:bodyPr>
          <a:lstStyle/>
          <a:p>
            <a:pPr>
              <a:lnSpc>
                <a:spcPct val="150000"/>
              </a:lnSpc>
              <a:spcAft>
                <a:spcPts val="800"/>
              </a:spcAft>
            </a:pPr>
            <a:endParaRPr lang="de-DE" sz="20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endParaRPr lang="de-DE" sz="20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endParaRPr lang="de-DE" sz="20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Menschen mit Demenz zeigen uns das Bedürfnis nach sozialer Teilhabe und nach Alltagsnormalität. </a:t>
            </a:r>
          </a:p>
          <a:p>
            <a:pPr>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Begegnungsorientiert zu arbeiten und kommunizieren bedeutet, innerhalb eines handelnden Dialoges  gemeinsame Mitteilungsebenen und Handlungsspielräume zu schaffen.</a:t>
            </a:r>
            <a:endParaRPr lang="de-DE" sz="2000" dirty="0">
              <a:effectLst/>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In der Interaktion mit Menschen mit Demenz finden wir keineswegs nur die Überreste einer möglichen Kommunikation, sondern womöglich deren eigentliche Basis.</a:t>
            </a:r>
            <a:endParaRPr lang="de-DE" sz="20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74465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D89A2F03-A74A-490B-8308-C5E8BC5DDD74}"/>
              </a:ext>
            </a:extLst>
          </p:cNvPr>
          <p:cNvSpPr/>
          <p:nvPr/>
        </p:nvSpPr>
        <p:spPr>
          <a:xfrm>
            <a:off x="1941342" y="1632322"/>
            <a:ext cx="8496886" cy="3851504"/>
          </a:xfrm>
          <a:prstGeom prst="rect">
            <a:avLst/>
          </a:prstGeom>
        </p:spPr>
        <p:txBody>
          <a:bodyPr wrap="square">
            <a:spAutoFit/>
          </a:bodyPr>
          <a:lstStyle/>
          <a:p>
            <a:pPr>
              <a:lnSpc>
                <a:spcPct val="107000"/>
              </a:lnSpc>
              <a:spcAft>
                <a:spcPts val="800"/>
              </a:spcAft>
            </a:pPr>
            <a:r>
              <a:rPr lang="de-DE" sz="2400" dirty="0">
                <a:effectLst/>
                <a:latin typeface="Calibri" panose="020F0502020204030204" pitchFamily="34" charset="0"/>
                <a:ea typeface="Calibri" panose="020F0502020204030204" pitchFamily="34" charset="0"/>
                <a:cs typeface="Times New Roman" panose="02020603050405020304" pitchFamily="18" charset="0"/>
              </a:rPr>
              <a:t>Literatur zum begegnungsorientierten Modell:</a:t>
            </a:r>
          </a:p>
          <a:p>
            <a:pPr>
              <a:lnSpc>
                <a:spcPct val="107000"/>
              </a:lnSpc>
              <a:spcAft>
                <a:spcPts val="800"/>
              </a:spcAft>
            </a:pPr>
            <a:r>
              <a:rPr lang="de-DE" sz="1600" dirty="0">
                <a:effectLst/>
                <a:latin typeface="Calibri" panose="020F0502020204030204" pitchFamily="34" charset="0"/>
                <a:ea typeface="Calibri" panose="020F0502020204030204" pitchFamily="34" charset="0"/>
                <a:cs typeface="Times New Roman" panose="02020603050405020304" pitchFamily="18" charset="0"/>
              </a:rPr>
              <a:t>  </a:t>
            </a:r>
          </a:p>
          <a:p>
            <a:pPr>
              <a:spcAft>
                <a:spcPts val="2100"/>
              </a:spcAft>
            </a:pPr>
            <a:r>
              <a:rPr lang="de-DE" dirty="0">
                <a:latin typeface="Calibri" panose="020F0502020204030204" pitchFamily="34" charset="0"/>
                <a:ea typeface="Calibri" panose="020F0502020204030204" pitchFamily="34" charset="0"/>
                <a:cs typeface="Calibri" panose="020F0502020204030204" pitchFamily="34" charset="0"/>
              </a:rPr>
              <a:t>Kraus, Sebastian (2019): Begegnungsorientiertes Arbeiten mit Menschen mit Demenz. In: Geriatrie up2date 2019; 1(01): 71-85 und: CNE, Georg Thieme Verlag Stuttgart · New York</a:t>
            </a:r>
            <a:endParaRPr lang="de-DE" dirty="0">
              <a:effectLst/>
              <a:latin typeface="Calibri" panose="020F0502020204030204" pitchFamily="34" charset="0"/>
              <a:ea typeface="Calibri" panose="020F0502020204030204" pitchFamily="34" charset="0"/>
              <a:cs typeface="Calibri" panose="020F0502020204030204" pitchFamily="34" charset="0"/>
            </a:endParaRPr>
          </a:p>
          <a:p>
            <a:pPr>
              <a:spcAft>
                <a:spcPts val="2100"/>
              </a:spcAft>
            </a:pPr>
            <a:r>
              <a:rPr lang="de-DE" dirty="0">
                <a:latin typeface="Calibri" panose="020F0502020204030204" pitchFamily="34" charset="0"/>
                <a:ea typeface="Calibri" panose="020F0502020204030204" pitchFamily="34" charset="0"/>
                <a:cs typeface="Calibri" panose="020F0502020204030204" pitchFamily="34" charset="0"/>
              </a:rPr>
              <a:t>Kraus, Sebastian (2019): Der begegnungsorientierte Ansatz bei Menschen mit Demenz, Stuttgart </a:t>
            </a:r>
            <a:endParaRPr lang="de-DE"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de-DE" dirty="0">
                <a:latin typeface="Calibri" panose="020F0502020204030204" pitchFamily="34" charset="0"/>
                <a:ea typeface="Calibri" panose="020F0502020204030204" pitchFamily="34" charset="0"/>
                <a:cs typeface="Calibri" panose="020F0502020204030204" pitchFamily="34" charset="0"/>
              </a:rPr>
              <a:t>Kraus, Sebastian (</a:t>
            </a:r>
            <a:r>
              <a:rPr lang="de-DE">
                <a:latin typeface="Calibri" panose="020F0502020204030204" pitchFamily="34" charset="0"/>
                <a:ea typeface="Calibri" panose="020F0502020204030204" pitchFamily="34" charset="0"/>
                <a:cs typeface="Calibri" panose="020F0502020204030204" pitchFamily="34" charset="0"/>
              </a:rPr>
              <a:t>2025): </a:t>
            </a:r>
            <a:r>
              <a:rPr lang="de-DE" dirty="0">
                <a:latin typeface="Calibri" panose="020F0502020204030204" pitchFamily="34" charset="0"/>
                <a:ea typeface="Calibri" panose="020F0502020204030204" pitchFamily="34" charset="0"/>
                <a:cs typeface="Calibri" panose="020F0502020204030204" pitchFamily="34" charset="0"/>
              </a:rPr>
              <a:t>Demenz: Kommunikation und Verhalten. Das begegnungsorientierte Modell, München</a:t>
            </a:r>
          </a:p>
          <a:p>
            <a:pPr>
              <a:lnSpc>
                <a:spcPct val="107000"/>
              </a:lnSpc>
              <a:spcAft>
                <a:spcPts val="800"/>
              </a:spcAft>
            </a:pPr>
            <a:endParaRPr lang="de-DE" sz="1400" dirty="0">
              <a:solidFill>
                <a:srgbClr val="44546A"/>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de-DE" sz="14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3" name="Grafik 2">
            <a:extLst>
              <a:ext uri="{FF2B5EF4-FFF2-40B4-BE49-F238E27FC236}">
                <a16:creationId xmlns:a16="http://schemas.microsoft.com/office/drawing/2014/main" id="{DF3488AC-79B7-44E0-A78D-727C6AEF5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29303" y="5225679"/>
            <a:ext cx="1533394" cy="1470544"/>
          </a:xfrm>
          <a:prstGeom prst="rect">
            <a:avLst/>
          </a:prstGeom>
        </p:spPr>
      </p:pic>
    </p:spTree>
    <p:extLst>
      <p:ext uri="{BB962C8B-B14F-4D97-AF65-F5344CB8AC3E}">
        <p14:creationId xmlns:p14="http://schemas.microsoft.com/office/powerpoint/2010/main" val="2582756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976804CC-5D4E-466C-BC07-9CAE26DB6F2F}"/>
              </a:ext>
            </a:extLst>
          </p:cNvPr>
          <p:cNvSpPr/>
          <p:nvPr/>
        </p:nvSpPr>
        <p:spPr>
          <a:xfrm>
            <a:off x="1899138" y="1484301"/>
            <a:ext cx="9340948" cy="4609980"/>
          </a:xfrm>
          <a:prstGeom prst="rect">
            <a:avLst/>
          </a:prstGeom>
        </p:spPr>
        <p:txBody>
          <a:bodyPr wrap="square">
            <a:spAutoFit/>
          </a:bodyPr>
          <a:lstStyle/>
          <a:p>
            <a:pPr>
              <a:lnSpc>
                <a:spcPct val="150000"/>
              </a:lnSpc>
              <a:spcAft>
                <a:spcPts val="800"/>
              </a:spcAft>
            </a:pPr>
            <a:endParaRPr lang="de-DE" sz="2000" dirty="0">
              <a:solidFill>
                <a:schemeClr val="accent1">
                  <a:lumMod val="50000"/>
                </a:schemeClr>
              </a:solidFill>
              <a:ea typeface="Calibri" panose="020F0502020204030204" pitchFamily="34" charset="0"/>
              <a:cs typeface="Times New Roman" panose="02020603050405020304" pitchFamily="18" charset="0"/>
            </a:endParaRPr>
          </a:p>
          <a:p>
            <a:pPr>
              <a:lnSpc>
                <a:spcPct val="150000"/>
              </a:lnSpc>
              <a:spcAft>
                <a:spcPts val="800"/>
              </a:spcAft>
            </a:pPr>
            <a:endParaRPr lang="de-DE" sz="2000" dirty="0">
              <a:solidFill>
                <a:schemeClr val="accent1">
                  <a:lumMod val="50000"/>
                </a:schemeClr>
              </a:solidFill>
              <a:ea typeface="Calibri" panose="020F0502020204030204" pitchFamily="34" charset="0"/>
              <a:cs typeface="Times New Roman" panose="02020603050405020304" pitchFamily="18" charset="0"/>
            </a:endParaRPr>
          </a:p>
          <a:p>
            <a:pPr>
              <a:lnSpc>
                <a:spcPct val="150000"/>
              </a:lnSpc>
              <a:spcAft>
                <a:spcPts val="800"/>
              </a:spcAft>
            </a:pPr>
            <a:endParaRPr lang="de-DE" sz="2000" dirty="0">
              <a:solidFill>
                <a:schemeClr val="accent1">
                  <a:lumMod val="50000"/>
                </a:schemeClr>
              </a:solidFill>
              <a:ea typeface="Calibri" panose="020F0502020204030204" pitchFamily="34" charset="0"/>
              <a:cs typeface="Times New Roman" panose="02020603050405020304" pitchFamily="18" charset="0"/>
            </a:endParaRPr>
          </a:p>
          <a:p>
            <a:pPr>
              <a:lnSpc>
                <a:spcPct val="150000"/>
              </a:lnSpc>
              <a:spcAft>
                <a:spcPts val="800"/>
              </a:spcAft>
            </a:pPr>
            <a:r>
              <a:rPr lang="de-DE" sz="2000" dirty="0">
                <a:solidFill>
                  <a:schemeClr val="tx2">
                    <a:lumMod val="50000"/>
                  </a:schemeClr>
                </a:solidFill>
                <a:ea typeface="Calibri" panose="020F0502020204030204" pitchFamily="34" charset="0"/>
                <a:cs typeface="Times New Roman" panose="02020603050405020304" pitchFamily="18" charset="0"/>
              </a:rPr>
              <a:t>Das begegnungsorientierte Modell wurde aus der konkreten Praxis von Pflegenden und Betreuenden heraus innerhalb eines geschlossenen gerontopsychiatrischen Settings entwickelt.  </a:t>
            </a:r>
          </a:p>
          <a:p>
            <a:pPr>
              <a:lnSpc>
                <a:spcPct val="150000"/>
              </a:lnSpc>
              <a:spcAft>
                <a:spcPts val="800"/>
              </a:spcAft>
            </a:pPr>
            <a:r>
              <a:rPr lang="de-DE" sz="2000" dirty="0">
                <a:solidFill>
                  <a:schemeClr val="tx2">
                    <a:lumMod val="50000"/>
                  </a:schemeClr>
                </a:solidFill>
                <a:ea typeface="Calibri" panose="020F0502020204030204" pitchFamily="34" charset="0"/>
                <a:cs typeface="Times New Roman" panose="02020603050405020304" pitchFamily="18" charset="0"/>
              </a:rPr>
              <a:t>Ausgangspunkt war dabei der Versuch, neue Formen und Wege im Umgang mit situativen Verkennungen und mit sogenannten “herausfordernden” Verhaltensweisen von Menschen mit Demenz zu erproben.  </a:t>
            </a:r>
            <a:endParaRPr lang="de-DE" sz="2000" dirty="0">
              <a:solidFill>
                <a:schemeClr val="tx2">
                  <a:lumMod val="50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1012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C0DBDD89-C790-430A-AC96-1048339BB66A}"/>
              </a:ext>
            </a:extLst>
          </p:cNvPr>
          <p:cNvSpPr/>
          <p:nvPr/>
        </p:nvSpPr>
        <p:spPr>
          <a:xfrm>
            <a:off x="1772529" y="1800665"/>
            <a:ext cx="9537896" cy="4045723"/>
          </a:xfrm>
          <a:prstGeom prst="rect">
            <a:avLst/>
          </a:prstGeom>
        </p:spPr>
        <p:txBody>
          <a:bodyPr wrap="square">
            <a:spAutoFit/>
          </a:bodyPr>
          <a:lstStyle/>
          <a:p>
            <a:pPr>
              <a:lnSpc>
                <a:spcPct val="150000"/>
              </a:lnSpc>
              <a:spcAft>
                <a:spcPts val="800"/>
              </a:spcAft>
            </a:pPr>
            <a:endParaRPr lang="de-DE" sz="2000" dirty="0">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endParaRPr lang="de-DE" sz="2000" dirty="0">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In der wahrnehmenden Erprobung interaktiver Handlungsspielräume wurde deutlich,      wie neben psychischen Bedürfnissen auch physische Bedürfnisse handlungsleitend sein konnten. </a:t>
            </a:r>
            <a:endParaRPr lang="de-DE" sz="2000" dirty="0">
              <a:effectLst/>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Eine Interpretation der Handlungs- und Mitteilungsweisen von Menschen mit Demenz allein auf der Grundlage psychischer Bedürfnisse bedeutete vor diesem Hintergrund eine letztlich verengende Wahrnehmungsbasis.</a:t>
            </a:r>
          </a:p>
        </p:txBody>
      </p:sp>
    </p:spTree>
    <p:extLst>
      <p:ext uri="{BB962C8B-B14F-4D97-AF65-F5344CB8AC3E}">
        <p14:creationId xmlns:p14="http://schemas.microsoft.com/office/powerpoint/2010/main" val="416896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2305FE-C8BD-4EBA-8A4E-8FAB2A899F2D}"/>
              </a:ext>
            </a:extLst>
          </p:cNvPr>
          <p:cNvSpPr>
            <a:spLocks noGrp="1"/>
          </p:cNvSpPr>
          <p:nvPr>
            <p:ph type="title"/>
          </p:nvPr>
        </p:nvSpPr>
        <p:spPr>
          <a:xfrm>
            <a:off x="1392703" y="365125"/>
            <a:ext cx="9706706" cy="2251467"/>
          </a:xfrm>
        </p:spPr>
        <p:txBody>
          <a:bodyPr>
            <a:noAutofit/>
          </a:bodyPr>
          <a:lstStyle/>
          <a:p>
            <a:br>
              <a:rPr lang="de-DE" sz="2400" dirty="0">
                <a:solidFill>
                  <a:schemeClr val="accent1">
                    <a:lumMod val="50000"/>
                  </a:schemeClr>
                </a:solidFill>
              </a:rPr>
            </a:br>
            <a:br>
              <a:rPr lang="de-DE" sz="2400" dirty="0">
                <a:solidFill>
                  <a:schemeClr val="accent1">
                    <a:lumMod val="50000"/>
                  </a:schemeClr>
                </a:solidFill>
              </a:rPr>
            </a:br>
            <a:br>
              <a:rPr lang="de-DE" sz="2000" dirty="0">
                <a:solidFill>
                  <a:schemeClr val="accent1">
                    <a:lumMod val="50000"/>
                  </a:schemeClr>
                </a:solidFill>
              </a:rPr>
            </a:br>
            <a:br>
              <a:rPr lang="de-DE" sz="2000" dirty="0">
                <a:solidFill>
                  <a:schemeClr val="accent1">
                    <a:lumMod val="50000"/>
                  </a:schemeClr>
                </a:solidFill>
              </a:rPr>
            </a:br>
            <a:r>
              <a:rPr lang="de-DE" sz="2000" dirty="0">
                <a:latin typeface="Calibri" panose="020F0502020204030204" pitchFamily="34" charset="0"/>
                <a:ea typeface="Calibri" panose="020F0502020204030204" pitchFamily="34" charset="0"/>
                <a:cs typeface="Calibri" panose="020F0502020204030204" pitchFamily="34" charset="0"/>
              </a:rPr>
              <a:t>Situative Verkennungen von Menschen mit Demenz entstehen oftmals dort, wo Bedürfnisse in der Interaktion nicht erkannt werden. </a:t>
            </a:r>
            <a:br>
              <a:rPr lang="de-DE" sz="2000" dirty="0">
                <a:latin typeface="Calibri" panose="020F0502020204030204" pitchFamily="34" charset="0"/>
                <a:ea typeface="Calibri" panose="020F0502020204030204" pitchFamily="34" charset="0"/>
                <a:cs typeface="Calibri" panose="020F0502020204030204" pitchFamily="34" charset="0"/>
              </a:rPr>
            </a:br>
            <a:br>
              <a:rPr lang="de-DE" sz="2000" dirty="0">
                <a:latin typeface="Calibri" panose="020F0502020204030204" pitchFamily="34" charset="0"/>
                <a:ea typeface="Calibri" panose="020F0502020204030204" pitchFamily="34" charset="0"/>
                <a:cs typeface="Calibri" panose="020F0502020204030204" pitchFamily="34" charset="0"/>
              </a:rPr>
            </a:br>
            <a:r>
              <a:rPr lang="de-DE" sz="2000" dirty="0">
                <a:latin typeface="Calibri" panose="020F0502020204030204" pitchFamily="34" charset="0"/>
                <a:ea typeface="Calibri" panose="020F0502020204030204" pitchFamily="34" charset="0"/>
                <a:cs typeface="Calibri" panose="020F0502020204030204" pitchFamily="34" charset="0"/>
              </a:rPr>
              <a:t>Psychopharmaka können sogenannte herausfordernde Verhaltensweisen von Menschen mit Demenz zwar eindämmen, situative Verkennungen aber auch selber auslösen und verstärken.  </a:t>
            </a:r>
            <a:br>
              <a:rPr lang="de-DE" sz="2000" dirty="0">
                <a:solidFill>
                  <a:schemeClr val="accent1">
                    <a:lumMod val="50000"/>
                  </a:schemeClr>
                </a:solidFill>
                <a:latin typeface="+mn-lt"/>
              </a:rPr>
            </a:br>
            <a:br>
              <a:rPr lang="de-DE" sz="2400" dirty="0">
                <a:solidFill>
                  <a:schemeClr val="accent1">
                    <a:lumMod val="50000"/>
                  </a:schemeClr>
                </a:solidFill>
              </a:rPr>
            </a:br>
            <a:br>
              <a:rPr lang="de-DE" sz="2000" dirty="0">
                <a:solidFill>
                  <a:schemeClr val="accent1">
                    <a:lumMod val="50000"/>
                  </a:schemeClr>
                </a:solidFill>
              </a:rPr>
            </a:br>
            <a:endParaRPr lang="de-DE" sz="2000" dirty="0"/>
          </a:p>
        </p:txBody>
      </p:sp>
      <p:graphicFrame>
        <p:nvGraphicFramePr>
          <p:cNvPr id="6" name="Inhaltsplatzhalter 5">
            <a:extLst>
              <a:ext uri="{FF2B5EF4-FFF2-40B4-BE49-F238E27FC236}">
                <a16:creationId xmlns:a16="http://schemas.microsoft.com/office/drawing/2014/main" id="{402B5EAE-9D1A-4C99-8A00-9C53DDFD4AB3}"/>
              </a:ext>
            </a:extLst>
          </p:cNvPr>
          <p:cNvGraphicFramePr>
            <a:graphicFrameLocks noGrp="1"/>
          </p:cNvGraphicFramePr>
          <p:nvPr>
            <p:ph idx="1"/>
            <p:extLst>
              <p:ext uri="{D42A27DB-BD31-4B8C-83A1-F6EECF244321}">
                <p14:modId xmlns:p14="http://schemas.microsoft.com/office/powerpoint/2010/main" val="3394064127"/>
              </p:ext>
            </p:extLst>
          </p:nvPr>
        </p:nvGraphicFramePr>
        <p:xfrm>
          <a:off x="838200" y="2616592"/>
          <a:ext cx="10809850" cy="38762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7427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F1B6C7A1-6117-41E3-BDAB-9C7B9381A35C}"/>
              </a:ext>
            </a:extLst>
          </p:cNvPr>
          <p:cNvSpPr/>
          <p:nvPr/>
        </p:nvSpPr>
        <p:spPr>
          <a:xfrm>
            <a:off x="2011679" y="1225256"/>
            <a:ext cx="9383151" cy="4609980"/>
          </a:xfrm>
          <a:prstGeom prst="rect">
            <a:avLst/>
          </a:prstGeom>
        </p:spPr>
        <p:txBody>
          <a:bodyPr wrap="square">
            <a:spAutoFit/>
          </a:bodyPr>
          <a:lstStyle/>
          <a:p>
            <a:pPr>
              <a:lnSpc>
                <a:spcPct val="150000"/>
              </a:lnSpc>
              <a:spcAft>
                <a:spcPts val="800"/>
              </a:spcAft>
            </a:pPr>
            <a:endParaRPr lang="de-DE" sz="2000" dirty="0">
              <a:solidFill>
                <a:srgbClr val="44546A"/>
              </a:solidFill>
              <a:ea typeface="Calibri" panose="020F0502020204030204" pitchFamily="34" charset="0"/>
              <a:cs typeface="Arial" panose="020B0604020202020204" pitchFamily="34" charset="0"/>
            </a:endParaRPr>
          </a:p>
          <a:p>
            <a:pPr>
              <a:lnSpc>
                <a:spcPct val="150000"/>
              </a:lnSpc>
              <a:spcAft>
                <a:spcPts val="800"/>
              </a:spcAft>
            </a:pPr>
            <a:endParaRPr lang="de-DE" sz="2000" dirty="0">
              <a:solidFill>
                <a:srgbClr val="44546A"/>
              </a:solidFill>
              <a:ea typeface="Calibri" panose="020F0502020204030204" pitchFamily="34" charset="0"/>
              <a:cs typeface="Arial" panose="020B0604020202020204" pitchFamily="34" charset="0"/>
            </a:endParaRPr>
          </a:p>
          <a:p>
            <a:pPr>
              <a:lnSpc>
                <a:spcPct val="150000"/>
              </a:lnSpc>
              <a:spcAft>
                <a:spcPts val="800"/>
              </a:spcAft>
            </a:pPr>
            <a:endParaRPr lang="de-DE" sz="2000" dirty="0">
              <a:solidFill>
                <a:srgbClr val="44546A"/>
              </a:solidFill>
              <a:ea typeface="Calibri" panose="020F0502020204030204" pitchFamily="34" charset="0"/>
              <a:cs typeface="Arial" panose="020B0604020202020204" pitchFamily="34" charset="0"/>
            </a:endParaRPr>
          </a:p>
          <a:p>
            <a:pPr>
              <a:lnSpc>
                <a:spcPct val="150000"/>
              </a:lnSpc>
              <a:spcAft>
                <a:spcPts val="800"/>
              </a:spcAft>
            </a:pPr>
            <a:r>
              <a:rPr lang="de-DE" sz="2000" dirty="0">
                <a:ea typeface="Calibri" panose="020F0502020204030204" pitchFamily="34" charset="0"/>
                <a:cs typeface="Arial" panose="020B0604020202020204" pitchFamily="34" charset="0"/>
              </a:rPr>
              <a:t>Watzlawicks bekanntes Axiom „Man kann nicht </a:t>
            </a:r>
            <a:r>
              <a:rPr lang="de-DE" sz="2000" dirty="0" err="1">
                <a:ea typeface="Calibri" panose="020F0502020204030204" pitchFamily="34" charset="0"/>
                <a:cs typeface="Arial" panose="020B0604020202020204" pitchFamily="34" charset="0"/>
              </a:rPr>
              <a:t>nicht</a:t>
            </a:r>
            <a:r>
              <a:rPr lang="de-DE" sz="2000" dirty="0">
                <a:ea typeface="Calibri" panose="020F0502020204030204" pitchFamily="34" charset="0"/>
                <a:cs typeface="Arial" panose="020B0604020202020204" pitchFamily="34" charset="0"/>
              </a:rPr>
              <a:t> kommunizieren“ verweist uns auf den kommunikativen Charakter unseres Verhaltens. </a:t>
            </a:r>
            <a:r>
              <a:rPr lang="de-DE" sz="2000" dirty="0">
                <a:ea typeface="Calibri" panose="020F0502020204030204" pitchFamily="34" charset="0"/>
                <a:cs typeface="Times New Roman" panose="02020603050405020304" pitchFamily="18" charset="0"/>
              </a:rPr>
              <a:t> </a:t>
            </a:r>
            <a:endParaRPr lang="de-DE" sz="2000" dirty="0">
              <a:effectLst/>
              <a:ea typeface="Calibri" panose="020F0502020204030204" pitchFamily="34" charset="0"/>
              <a:cs typeface="Times New Roman" panose="02020603050405020304" pitchFamily="18" charset="0"/>
            </a:endParaRPr>
          </a:p>
          <a:p>
            <a:pPr>
              <a:lnSpc>
                <a:spcPct val="150000"/>
              </a:lnSpc>
              <a:spcAft>
                <a:spcPts val="800"/>
              </a:spcAft>
            </a:pPr>
            <a:r>
              <a:rPr lang="de-DE" sz="2000" dirty="0">
                <a:ea typeface="Calibri" panose="020F0502020204030204" pitchFamily="34" charset="0"/>
                <a:cs typeface="Times New Roman" panose="02020603050405020304" pitchFamily="18" charset="0"/>
              </a:rPr>
              <a:t>Gehen wir zugleich davon aus, dass Verhalten immer auch Ausdruck psychischer und physischer Bedürfnisse ist, wird deutlich, dass situative Verhaltensäußerungen immer einen Sinn haben, auch wenn sie in der Interaktion auf uns unvermittelt und nicht situationsgerecht wirken mögen. </a:t>
            </a:r>
            <a:endParaRPr lang="de-DE"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3026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9B3289-A443-4D36-8210-3C33886A8C54}"/>
              </a:ext>
            </a:extLst>
          </p:cNvPr>
          <p:cNvSpPr>
            <a:spLocks noGrp="1"/>
          </p:cNvSpPr>
          <p:nvPr>
            <p:ph type="title"/>
          </p:nvPr>
        </p:nvSpPr>
        <p:spPr>
          <a:xfrm>
            <a:off x="1955409" y="1"/>
            <a:ext cx="8609428" cy="1730325"/>
          </a:xfrm>
        </p:spPr>
        <p:txBody>
          <a:bodyPr>
            <a:normAutofit fontScale="90000"/>
          </a:bodyPr>
          <a:lstStyle/>
          <a:p>
            <a:br>
              <a:rPr lang="de-DE" sz="2400" dirty="0">
                <a:solidFill>
                  <a:schemeClr val="accent1">
                    <a:lumMod val="50000"/>
                  </a:schemeClr>
                </a:solidFill>
                <a:latin typeface="+mn-lt"/>
              </a:rPr>
            </a:br>
            <a:br>
              <a:rPr lang="de-DE" sz="2400" dirty="0">
                <a:solidFill>
                  <a:schemeClr val="accent1">
                    <a:lumMod val="50000"/>
                  </a:schemeClr>
                </a:solidFill>
                <a:latin typeface="+mn-lt"/>
              </a:rPr>
            </a:br>
            <a:br>
              <a:rPr lang="de-DE" sz="2400" dirty="0">
                <a:solidFill>
                  <a:schemeClr val="accent1">
                    <a:lumMod val="50000"/>
                  </a:schemeClr>
                </a:solidFill>
                <a:latin typeface="+mn-lt"/>
              </a:rPr>
            </a:br>
            <a:r>
              <a:rPr lang="de-DE" sz="2200" dirty="0">
                <a:latin typeface="+mn-lt"/>
              </a:rPr>
              <a:t>Das Modell der drei Vs fasst die drei zentralen Aussagen: </a:t>
            </a:r>
            <a:r>
              <a:rPr lang="de-DE" sz="2200" i="1" dirty="0">
                <a:latin typeface="+mn-lt"/>
              </a:rPr>
              <a:t>Verhalten hat immer einen Sinn, Verhalten ist Ausdruck von Bedürfnissen </a:t>
            </a:r>
            <a:r>
              <a:rPr lang="de-DE" sz="2200" dirty="0">
                <a:latin typeface="+mn-lt"/>
              </a:rPr>
              <a:t>und </a:t>
            </a:r>
            <a:r>
              <a:rPr lang="de-DE" sz="2200" i="1" dirty="0">
                <a:latin typeface="+mn-lt"/>
              </a:rPr>
              <a:t>Verhalten ist Kommunikation </a:t>
            </a:r>
            <a:r>
              <a:rPr lang="de-DE" sz="2200" dirty="0">
                <a:latin typeface="+mn-lt"/>
              </a:rPr>
              <a:t>zusammen</a:t>
            </a:r>
            <a:r>
              <a:rPr lang="de-DE" sz="2200" i="1" dirty="0">
                <a:latin typeface="+mn-lt"/>
              </a:rPr>
              <a:t>.</a:t>
            </a:r>
            <a:br>
              <a:rPr lang="de-DE" sz="2200" i="1" dirty="0">
                <a:solidFill>
                  <a:schemeClr val="accent1">
                    <a:lumMod val="50000"/>
                  </a:schemeClr>
                </a:solidFill>
                <a:latin typeface="+mn-lt"/>
              </a:rPr>
            </a:br>
            <a:endParaRPr lang="de-DE" sz="2200" dirty="0">
              <a:solidFill>
                <a:schemeClr val="accent1">
                  <a:lumMod val="50000"/>
                </a:schemeClr>
              </a:solidFill>
              <a:latin typeface="+mn-lt"/>
            </a:endParaRPr>
          </a:p>
        </p:txBody>
      </p:sp>
      <p:sp>
        <p:nvSpPr>
          <p:cNvPr id="3" name="Inhaltsplatzhalter 2">
            <a:extLst>
              <a:ext uri="{FF2B5EF4-FFF2-40B4-BE49-F238E27FC236}">
                <a16:creationId xmlns:a16="http://schemas.microsoft.com/office/drawing/2014/main" id="{71B73B1C-AFCE-4E7D-B5F4-E421D3925FE2}"/>
              </a:ext>
            </a:extLst>
          </p:cNvPr>
          <p:cNvSpPr>
            <a:spLocks noGrp="1"/>
          </p:cNvSpPr>
          <p:nvPr>
            <p:ph idx="1"/>
          </p:nvPr>
        </p:nvSpPr>
        <p:spPr>
          <a:xfrm>
            <a:off x="3490758" y="6063175"/>
            <a:ext cx="10515600" cy="3388042"/>
          </a:xfrm>
        </p:spPr>
        <p:txBody>
          <a:bodyPr/>
          <a:lstStyle/>
          <a:p>
            <a:pPr marL="0" indent="0" algn="just">
              <a:buNone/>
            </a:pPr>
            <a:r>
              <a:rPr lang="de-DE" altLang="de-DE" sz="1400" dirty="0">
                <a:latin typeface="Lucida Sans" panose="020B0602030504020204" pitchFamily="34" charset="0"/>
                <a:ea typeface="Calibri" panose="020F0502020204030204" pitchFamily="34" charset="0"/>
                <a:cs typeface="Arial" panose="020B0604020202020204" pitchFamily="34" charset="0"/>
              </a:rPr>
              <a:t>   </a:t>
            </a:r>
            <a:r>
              <a:rPr lang="de-DE" altLang="de-DE" sz="1600" dirty="0">
                <a:latin typeface="Calibri" panose="020F0502020204030204" pitchFamily="34" charset="0"/>
                <a:ea typeface="Calibri" panose="020F0502020204030204" pitchFamily="34" charset="0"/>
                <a:cs typeface="Calibri" panose="020F0502020204030204" pitchFamily="34" charset="0"/>
              </a:rPr>
              <a:t>Das Modell der drei Vs im Begegnungsorientierten Ansatz</a:t>
            </a:r>
            <a:endParaRPr kumimoji="0" lang="de-DE" altLang="de-DE"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endParaRPr lang="de-DE" dirty="0"/>
          </a:p>
        </p:txBody>
      </p:sp>
      <p:sp>
        <p:nvSpPr>
          <p:cNvPr id="4" name="Rectangle 2">
            <a:extLst>
              <a:ext uri="{FF2B5EF4-FFF2-40B4-BE49-F238E27FC236}">
                <a16:creationId xmlns:a16="http://schemas.microsoft.com/office/drawing/2014/main" id="{BA02D127-CAB7-4995-AA5C-953DA27B9238}"/>
              </a:ext>
            </a:extLst>
          </p:cNvPr>
          <p:cNvSpPr>
            <a:spLocks noChangeArrowheads="1"/>
          </p:cNvSpPr>
          <p:nvPr/>
        </p:nvSpPr>
        <p:spPr bwMode="auto">
          <a:xfrm>
            <a:off x="3500437" y="34290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5" name="Diagramm 4">
            <a:extLst>
              <a:ext uri="{FF2B5EF4-FFF2-40B4-BE49-F238E27FC236}">
                <a16:creationId xmlns:a16="http://schemas.microsoft.com/office/drawing/2014/main" id="{8113F254-1EF1-4425-8EDA-507FA6DF8311}"/>
              </a:ext>
            </a:extLst>
          </p:cNvPr>
          <p:cNvGraphicFramePr/>
          <p:nvPr>
            <p:extLst>
              <p:ext uri="{D42A27DB-BD31-4B8C-83A1-F6EECF244321}">
                <p14:modId xmlns:p14="http://schemas.microsoft.com/office/powerpoint/2010/main" val="2730246194"/>
              </p:ext>
            </p:extLst>
          </p:nvPr>
        </p:nvGraphicFramePr>
        <p:xfrm>
          <a:off x="3500437" y="1913206"/>
          <a:ext cx="5263735" cy="41499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9356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F9CDBF30-6FC7-49E5-B94A-7E023C7EF85F}"/>
              </a:ext>
            </a:extLst>
          </p:cNvPr>
          <p:cNvSpPr/>
          <p:nvPr/>
        </p:nvSpPr>
        <p:spPr>
          <a:xfrm>
            <a:off x="1969477" y="1124010"/>
            <a:ext cx="8834512" cy="4250907"/>
          </a:xfrm>
          <a:prstGeom prst="rect">
            <a:avLst/>
          </a:prstGeom>
        </p:spPr>
        <p:txBody>
          <a:bodyPr wrap="square">
            <a:spAutoFit/>
          </a:bodyPr>
          <a:lstStyle/>
          <a:p>
            <a:pPr>
              <a:lnSpc>
                <a:spcPct val="150000"/>
              </a:lnSpc>
              <a:spcAft>
                <a:spcPts val="800"/>
              </a:spcAft>
            </a:pPr>
            <a:endParaRPr lang="de-DE" sz="20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endParaRPr lang="de-DE" sz="20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endParaRPr lang="de-DE" sz="2000" dirty="0">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endParaRPr lang="de-DE" sz="2000" dirty="0">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Im begegnungsorientierten Ansatz werden psychische und physische Bedürfnisse als gleichermaßen bedeutend betrachtet. </a:t>
            </a:r>
          </a:p>
          <a:p>
            <a:pPr>
              <a:lnSpc>
                <a:spcPct val="150000"/>
              </a:lnSpc>
              <a:spcAft>
                <a:spcPts val="800"/>
              </a:spcAft>
            </a:pPr>
            <a:r>
              <a:rPr lang="de-DE" sz="2000" dirty="0">
                <a:latin typeface="Calibri" panose="020F0502020204030204" pitchFamily="34" charset="0"/>
                <a:ea typeface="Calibri" panose="020F0502020204030204" pitchFamily="34" charset="0"/>
                <a:cs typeface="Calibri" panose="020F0502020204030204" pitchFamily="34" charset="0"/>
              </a:rPr>
              <a:t>Das begegnungsorientierte Modell geht dabei von je drei zentralen psychischen und physischen Grundbedürfnissen von Menschen mit Demenz aus. </a:t>
            </a:r>
            <a:endParaRPr lang="de-DE" sz="20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36656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233809-69E5-4BF7-B2CE-9CD89042BEA4}"/>
              </a:ext>
            </a:extLst>
          </p:cNvPr>
          <p:cNvSpPr>
            <a:spLocks noGrp="1"/>
          </p:cNvSpPr>
          <p:nvPr>
            <p:ph type="title"/>
          </p:nvPr>
        </p:nvSpPr>
        <p:spPr/>
        <p:txBody>
          <a:bodyPr>
            <a:normAutofit fontScale="90000"/>
          </a:bodyPr>
          <a:lstStyle/>
          <a:p>
            <a:br>
              <a:rPr lang="de-DE" sz="2000" dirty="0">
                <a:solidFill>
                  <a:schemeClr val="accent1">
                    <a:lumMod val="50000"/>
                  </a:schemeClr>
                </a:solidFill>
                <a:latin typeface="+mn-lt"/>
              </a:rPr>
            </a:br>
            <a:br>
              <a:rPr lang="de-DE" sz="2000" dirty="0">
                <a:solidFill>
                  <a:schemeClr val="accent1">
                    <a:lumMod val="50000"/>
                  </a:schemeClr>
                </a:solidFill>
                <a:latin typeface="+mn-lt"/>
              </a:rPr>
            </a:br>
            <a:br>
              <a:rPr lang="de-DE" sz="2000" dirty="0">
                <a:solidFill>
                  <a:schemeClr val="accent1">
                    <a:lumMod val="50000"/>
                  </a:schemeClr>
                </a:solidFill>
                <a:latin typeface="+mn-lt"/>
              </a:rPr>
            </a:br>
            <a:r>
              <a:rPr lang="de-DE" sz="2200" dirty="0">
                <a:latin typeface="+mn-lt"/>
              </a:rPr>
              <a:t>Zu den psychischen Grundbedürfnissen gehören das Bedürfnis nach emotionaler Zuwendung, das Bedürfnis nach Identität und das Bedürfnis nach Alltagsnormalität</a:t>
            </a:r>
            <a:r>
              <a:rPr lang="de-DE" sz="2200" dirty="0">
                <a:solidFill>
                  <a:schemeClr val="accent1">
                    <a:lumMod val="50000"/>
                  </a:schemeClr>
                </a:solidFill>
                <a:latin typeface="+mn-lt"/>
              </a:rPr>
              <a:t>.</a:t>
            </a:r>
            <a:br>
              <a:rPr lang="de-DE" dirty="0"/>
            </a:br>
            <a:endParaRPr lang="de-DE" dirty="0"/>
          </a:p>
        </p:txBody>
      </p:sp>
      <p:graphicFrame>
        <p:nvGraphicFramePr>
          <p:cNvPr id="4" name="Inhaltsplatzhalter 3">
            <a:extLst>
              <a:ext uri="{FF2B5EF4-FFF2-40B4-BE49-F238E27FC236}">
                <a16:creationId xmlns:a16="http://schemas.microsoft.com/office/drawing/2014/main" id="{8E1FB6CF-B197-480E-9EEE-1A49C99780DD}"/>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0144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5A22B1-D4F5-43AB-A2DF-9FFFADFD6857}"/>
              </a:ext>
            </a:extLst>
          </p:cNvPr>
          <p:cNvSpPr>
            <a:spLocks noGrp="1"/>
          </p:cNvSpPr>
          <p:nvPr>
            <p:ph type="title"/>
          </p:nvPr>
        </p:nvSpPr>
        <p:spPr>
          <a:xfrm>
            <a:off x="1378634" y="365125"/>
            <a:ext cx="9523828" cy="1325563"/>
          </a:xfrm>
        </p:spPr>
        <p:txBody>
          <a:bodyPr>
            <a:normAutofit fontScale="90000"/>
          </a:bodyPr>
          <a:lstStyle/>
          <a:p>
            <a:br>
              <a:rPr lang="de-DE" sz="2000" dirty="0">
                <a:solidFill>
                  <a:schemeClr val="accent1">
                    <a:lumMod val="50000"/>
                  </a:schemeClr>
                </a:solidFill>
                <a:latin typeface="+mn-lt"/>
              </a:rPr>
            </a:br>
            <a:br>
              <a:rPr lang="de-DE" sz="2000" dirty="0">
                <a:solidFill>
                  <a:schemeClr val="accent1">
                    <a:lumMod val="50000"/>
                  </a:schemeClr>
                </a:solidFill>
                <a:latin typeface="+mn-lt"/>
              </a:rPr>
            </a:br>
            <a:br>
              <a:rPr lang="de-DE" sz="2000" dirty="0">
                <a:solidFill>
                  <a:schemeClr val="accent1">
                    <a:lumMod val="50000"/>
                  </a:schemeClr>
                </a:solidFill>
                <a:latin typeface="+mn-lt"/>
              </a:rPr>
            </a:br>
            <a:br>
              <a:rPr lang="de-DE" sz="2000" dirty="0">
                <a:solidFill>
                  <a:schemeClr val="accent1">
                    <a:lumMod val="50000"/>
                  </a:schemeClr>
                </a:solidFill>
                <a:latin typeface="+mn-lt"/>
              </a:rPr>
            </a:br>
            <a:r>
              <a:rPr lang="de-DE" sz="2200" dirty="0">
                <a:latin typeface="+mn-lt"/>
              </a:rPr>
              <a:t>Zu den physischen Grundbedürfnissen zählen das Bedürfnis nach Ruhe und Bewegung, das Bedürfnis nach Nahrung und Flüssigkeit und nach Wärme und Berührung. Jedem dieser basalen Bedürfnisse wird eine damit korrespondierende Bedürfnisfamilie zugeordnet.</a:t>
            </a:r>
            <a:br>
              <a:rPr lang="de-DE" sz="2200" dirty="0">
                <a:latin typeface="+mn-lt"/>
              </a:rPr>
            </a:br>
            <a:endParaRPr lang="de-DE" sz="2200" dirty="0">
              <a:latin typeface="+mn-lt"/>
            </a:endParaRPr>
          </a:p>
        </p:txBody>
      </p:sp>
      <p:graphicFrame>
        <p:nvGraphicFramePr>
          <p:cNvPr id="4" name="Inhaltsplatzhalter 3">
            <a:extLst>
              <a:ext uri="{FF2B5EF4-FFF2-40B4-BE49-F238E27FC236}">
                <a16:creationId xmlns:a16="http://schemas.microsoft.com/office/drawing/2014/main" id="{C9BD872F-278D-4343-89B1-101878D23EB5}"/>
              </a:ext>
            </a:extLst>
          </p:cNvPr>
          <p:cNvGraphicFramePr>
            <a:graphicFrameLocks noGrp="1"/>
          </p:cNvGraphicFramePr>
          <p:nvPr>
            <p:ph idx="1"/>
            <p:extLst>
              <p:ext uri="{D42A27DB-BD31-4B8C-83A1-F6EECF244321}">
                <p14:modId xmlns:p14="http://schemas.microsoft.com/office/powerpoint/2010/main" val="1820006165"/>
              </p:ext>
            </p:extLst>
          </p:nvPr>
        </p:nvGraphicFramePr>
        <p:xfrm>
          <a:off x="838200" y="2124221"/>
          <a:ext cx="10233074" cy="45720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679889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1037</Words>
  <Application>Microsoft Office PowerPoint</Application>
  <PresentationFormat>Breitbild</PresentationFormat>
  <Paragraphs>112</Paragraphs>
  <Slides>19</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19</vt:i4>
      </vt:variant>
    </vt:vector>
  </HeadingPairs>
  <TitlesOfParts>
    <vt:vector size="26" baseType="lpstr">
      <vt:lpstr>Arial</vt:lpstr>
      <vt:lpstr>Calibri</vt:lpstr>
      <vt:lpstr>Calibri Light</vt:lpstr>
      <vt:lpstr>Lucida Sans</vt:lpstr>
      <vt:lpstr>Segoe UI</vt:lpstr>
      <vt:lpstr>Times New Roman</vt:lpstr>
      <vt:lpstr>Office</vt:lpstr>
      <vt:lpstr>          10. Ethiktag der Universitätsmedizin Magdeburg   Mit Demenz im Krankenhaus – ethische Herausforderungen und mögliche Hilfen   Der begegnungsorientierte Ansatz für die Interaktion mit Menschen mit Demenz Sebastian Kraus   </vt:lpstr>
      <vt:lpstr>PowerPoint-Präsentation</vt:lpstr>
      <vt:lpstr>PowerPoint-Präsentation</vt:lpstr>
      <vt:lpstr>    Situative Verkennungen von Menschen mit Demenz entstehen oftmals dort, wo Bedürfnisse in der Interaktion nicht erkannt werden.   Psychopharmaka können sogenannte herausfordernde Verhaltensweisen von Menschen mit Demenz zwar eindämmen, situative Verkennungen aber auch selber auslösen und verstärken.     </vt:lpstr>
      <vt:lpstr>PowerPoint-Präsentation</vt:lpstr>
      <vt:lpstr>   Das Modell der drei Vs fasst die drei zentralen Aussagen: Verhalten hat immer einen Sinn, Verhalten ist Ausdruck von Bedürfnissen und Verhalten ist Kommunikation zusammen. </vt:lpstr>
      <vt:lpstr>PowerPoint-Präsentation</vt:lpstr>
      <vt:lpstr>   Zu den psychischen Grundbedürfnissen gehören das Bedürfnis nach emotionaler Zuwendung, das Bedürfnis nach Identität und das Bedürfnis nach Alltagsnormalität. </vt:lpstr>
      <vt:lpstr>    Zu den physischen Grundbedürfnissen zählen das Bedürfnis nach Ruhe und Bewegung, das Bedürfnis nach Nahrung und Flüssigkeit und nach Wärme und Berührung. Jedem dieser basalen Bedürfnisse wird eine damit korrespondierende Bedürfnisfamilie zugeordnet. </vt:lpstr>
      <vt:lpstr>     Psychische und physische Bedürfnisse können auf unterschiedliche Art und Weise kommuniziert werden. Sie können nonverbal oder verbal zum Ausdruck gebracht werden, direkt oder indirekt und bewusst oder unbewusst.       </vt:lpstr>
      <vt:lpstr>PowerPoint-Präsentation</vt:lpstr>
      <vt:lpstr>    Das Modell der drei Mitteilungsebenen im begegnungsorientierten Modell</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Ethiktag der Universitätsmedizin Magdeburg   Mit Demenz im Krankenhaus – ethische Herausforderungen und mögliche Hilfen</dc:title>
  <dc:creator>Brausen</dc:creator>
  <cp:lastModifiedBy>Brausen</cp:lastModifiedBy>
  <cp:revision>54</cp:revision>
  <dcterms:created xsi:type="dcterms:W3CDTF">2025-05-29T07:39:53Z</dcterms:created>
  <dcterms:modified xsi:type="dcterms:W3CDTF">2025-06-20T18:57:04Z</dcterms:modified>
</cp:coreProperties>
</file>